
<file path=[Content_Types].xml><?xml version="1.0" encoding="utf-8"?>
<Types xmlns="http://schemas.openxmlformats.org/package/2006/content-types">
  <Default Extension="mp3" ContentType="audio/mpeg"/>
  <Default Extension="png" ContentType="image/png"/>
  <Default Extension="rels" ContentType="application/vnd.openxmlformats-package.relationships+xml"/>
  <Default Extension="xml" ContentType="application/xml"/>
  <Default Extension="fntdata" ContentType="application/x-fontdata"/>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0" r:id="rId1"/>
  </p:sldMasterIdLst>
  <p:notesMasterIdLst>
    <p:notesMasterId r:id="rId16"/>
  </p:notesMasterIdLst>
  <p:sldIdLst>
    <p:sldId id="256" r:id="rId2"/>
    <p:sldId id="259" r:id="rId3"/>
    <p:sldId id="258" r:id="rId4"/>
    <p:sldId id="260" r:id="rId5"/>
    <p:sldId id="315" r:id="rId6"/>
    <p:sldId id="316" r:id="rId7"/>
    <p:sldId id="317" r:id="rId8"/>
    <p:sldId id="266" r:id="rId9"/>
    <p:sldId id="261" r:id="rId10"/>
    <p:sldId id="312" r:id="rId11"/>
    <p:sldId id="313" r:id="rId12"/>
    <p:sldId id="265" r:id="rId13"/>
    <p:sldId id="318" r:id="rId14"/>
    <p:sldId id="267" r:id="rId15"/>
  </p:sldIdLst>
  <p:sldSz cx="9144000" cy="5143500" type="screen16x9"/>
  <p:notesSz cx="6858000" cy="9144000"/>
  <p:embeddedFontLst>
    <p:embeddedFont>
      <p:font typeface="Roboto Slab" panose="020B0604020202020204" charset="0"/>
      <p:regular r:id="rId17"/>
      <p:bold r:id="rId18"/>
    </p:embeddedFont>
    <p:embeddedFont>
      <p:font typeface="Roboto Slab Medium" panose="020B0604020202020204" charset="0"/>
      <p:regular r:id="rId19"/>
      <p:bold r:id="rId20"/>
    </p:embeddedFont>
    <p:embeddedFont>
      <p:font typeface="Palanquin Dark" panose="020B0604020202020204" charset="0"/>
      <p:regular r:id="rId21"/>
      <p:bold r:id="rId22"/>
    </p:embeddedFont>
    <p:embeddedFont>
      <p:font typeface="Calibri" panose="020F0502020204030204" pitchFamily="34" charset="0"/>
      <p:regular r:id="rId23"/>
      <p:bold r:id="rId24"/>
      <p:italic r:id="rId25"/>
      <p:boldItalic r:id="rId26"/>
    </p:embeddedFont>
    <p:embeddedFont>
      <p:font typeface="Roboto" panose="020B0604020202020204" charset="0"/>
      <p:regular r:id="rId27"/>
      <p:bold r:id="rId28"/>
      <p:italic r:id="rId29"/>
      <p:boldItalic r:id="rId3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15E0D1D-72D7-4752-AA98-3656426BA836}">
  <a:tblStyle styleId="{315E0D1D-72D7-4752-AA98-3656426BA836}"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106"/>
    <p:restoredTop sz="94615"/>
  </p:normalViewPr>
  <p:slideViewPr>
    <p:cSldViewPr snapToGrid="0">
      <p:cViewPr varScale="1">
        <p:scale>
          <a:sx n="102" d="100"/>
          <a:sy n="102" d="100"/>
        </p:scale>
        <p:origin x="216"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font" Target="fonts/font10.fntdata"/><Relationship Id="rId3" Type="http://schemas.openxmlformats.org/officeDocument/2006/relationships/slide" Target="slides/slide2.xml"/><Relationship Id="rId21" Type="http://schemas.openxmlformats.org/officeDocument/2006/relationships/font" Target="fonts/font5.fntdata"/><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font" Target="fonts/font9.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29" Type="http://schemas.openxmlformats.org/officeDocument/2006/relationships/font" Target="fonts/font1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font" Target="fonts/font12.fntdata"/><Relationship Id="rId10" Type="http://schemas.openxmlformats.org/officeDocument/2006/relationships/slide" Target="slides/slide9.xml"/><Relationship Id="rId19" Type="http://schemas.openxmlformats.org/officeDocument/2006/relationships/font" Target="fonts/font3.fntdata"/><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font" Target="fonts/font1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3738652873"/>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8794a74c9d_0_24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8794a74c9d_0_24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06373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g877b642fd3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2" name="Google Shape;322;g877b642fd3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398032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8794a74c9d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 name="Google Shape;315;g8794a74c9d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622938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877498f77e_1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 name="Google Shape;328;g877498f77e_1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338844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87d16e0c38_0_9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3" name="Google Shape;413;g87d16e0c38_0_9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286875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g786c6a2033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0" name="Google Shape;350;g786c6a2033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597773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g786c6a2033_0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6" name="Google Shape;406;g786c6a2033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457668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g786c6a2033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8" name="Google Shape;418;g786c6a2033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118345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20000" y="1023255"/>
            <a:ext cx="3852000" cy="2193900"/>
          </a:xfrm>
          <a:prstGeom prst="rect">
            <a:avLst/>
          </a:prstGeom>
        </p:spPr>
        <p:txBody>
          <a:bodyPr spcFirstLastPara="1" wrap="square" lIns="91425" tIns="91425" rIns="91425" bIns="91425" anchor="b" anchorCtr="0">
            <a:noAutofit/>
          </a:bodyPr>
          <a:lstStyle>
            <a:lvl1pPr lvl="0">
              <a:lnSpc>
                <a:spcPct val="80000"/>
              </a:lnSpc>
              <a:spcBef>
                <a:spcPts val="0"/>
              </a:spcBef>
              <a:spcAft>
                <a:spcPts val="0"/>
              </a:spcAft>
              <a:buSzPts val="5000"/>
              <a:buNone/>
              <a:defRPr sz="5000"/>
            </a:lvl1pPr>
            <a:lvl2pPr lvl="1" algn="l">
              <a:spcBef>
                <a:spcPts val="0"/>
              </a:spcBef>
              <a:spcAft>
                <a:spcPts val="0"/>
              </a:spcAft>
              <a:buSzPts val="5200"/>
              <a:buNone/>
              <a:defRPr sz="5200"/>
            </a:lvl2pPr>
            <a:lvl3pPr lvl="2" algn="l">
              <a:spcBef>
                <a:spcPts val="0"/>
              </a:spcBef>
              <a:spcAft>
                <a:spcPts val="0"/>
              </a:spcAft>
              <a:buSzPts val="5200"/>
              <a:buNone/>
              <a:defRPr sz="5200"/>
            </a:lvl3pPr>
            <a:lvl4pPr lvl="3" algn="l">
              <a:spcBef>
                <a:spcPts val="0"/>
              </a:spcBef>
              <a:spcAft>
                <a:spcPts val="0"/>
              </a:spcAft>
              <a:buSzPts val="5200"/>
              <a:buNone/>
              <a:defRPr sz="5200"/>
            </a:lvl4pPr>
            <a:lvl5pPr lvl="4" algn="l">
              <a:spcBef>
                <a:spcPts val="0"/>
              </a:spcBef>
              <a:spcAft>
                <a:spcPts val="0"/>
              </a:spcAft>
              <a:buSzPts val="5200"/>
              <a:buNone/>
              <a:defRPr sz="5200"/>
            </a:lvl5pPr>
            <a:lvl6pPr lvl="5" algn="l">
              <a:spcBef>
                <a:spcPts val="0"/>
              </a:spcBef>
              <a:spcAft>
                <a:spcPts val="0"/>
              </a:spcAft>
              <a:buSzPts val="5200"/>
              <a:buNone/>
              <a:defRPr sz="5200"/>
            </a:lvl6pPr>
            <a:lvl7pPr lvl="6" algn="l">
              <a:spcBef>
                <a:spcPts val="0"/>
              </a:spcBef>
              <a:spcAft>
                <a:spcPts val="0"/>
              </a:spcAft>
              <a:buSzPts val="5200"/>
              <a:buNone/>
              <a:defRPr sz="5200"/>
            </a:lvl7pPr>
            <a:lvl8pPr lvl="7" algn="l">
              <a:spcBef>
                <a:spcPts val="0"/>
              </a:spcBef>
              <a:spcAft>
                <a:spcPts val="0"/>
              </a:spcAft>
              <a:buSzPts val="5200"/>
              <a:buNone/>
              <a:defRPr sz="5200"/>
            </a:lvl8pPr>
            <a:lvl9pPr lvl="8" algn="l">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720000" y="3204580"/>
            <a:ext cx="2719800" cy="7230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800"/>
              <a:buNone/>
              <a:defRPr/>
            </a:lvl1pPr>
            <a:lvl2pPr lvl="1">
              <a:lnSpc>
                <a:spcPct val="100000"/>
              </a:lnSpc>
              <a:spcBef>
                <a:spcPts val="0"/>
              </a:spcBef>
              <a:spcAft>
                <a:spcPts val="0"/>
              </a:spcAft>
              <a:buSzPts val="2800"/>
              <a:buNone/>
              <a:defRPr sz="2800"/>
            </a:lvl2pPr>
            <a:lvl3pPr lvl="2">
              <a:lnSpc>
                <a:spcPct val="100000"/>
              </a:lnSpc>
              <a:spcBef>
                <a:spcPts val="0"/>
              </a:spcBef>
              <a:spcAft>
                <a:spcPts val="0"/>
              </a:spcAft>
              <a:buSzPts val="2800"/>
              <a:buNone/>
              <a:defRPr sz="2800"/>
            </a:lvl3pPr>
            <a:lvl4pPr lvl="3">
              <a:lnSpc>
                <a:spcPct val="100000"/>
              </a:lnSpc>
              <a:spcBef>
                <a:spcPts val="0"/>
              </a:spcBef>
              <a:spcAft>
                <a:spcPts val="0"/>
              </a:spcAft>
              <a:buSzPts val="2800"/>
              <a:buNone/>
              <a:defRPr sz="2800"/>
            </a:lvl4pPr>
            <a:lvl5pPr lvl="4">
              <a:lnSpc>
                <a:spcPct val="100000"/>
              </a:lnSpc>
              <a:spcBef>
                <a:spcPts val="0"/>
              </a:spcBef>
              <a:spcAft>
                <a:spcPts val="0"/>
              </a:spcAft>
              <a:buSzPts val="2800"/>
              <a:buNone/>
              <a:defRPr sz="2800"/>
            </a:lvl5pPr>
            <a:lvl6pPr lvl="5">
              <a:lnSpc>
                <a:spcPct val="100000"/>
              </a:lnSpc>
              <a:spcBef>
                <a:spcPts val="0"/>
              </a:spcBef>
              <a:spcAft>
                <a:spcPts val="0"/>
              </a:spcAft>
              <a:buSzPts val="2800"/>
              <a:buNone/>
              <a:defRPr sz="2800"/>
            </a:lvl6pPr>
            <a:lvl7pPr lvl="6">
              <a:lnSpc>
                <a:spcPct val="100000"/>
              </a:lnSpc>
              <a:spcBef>
                <a:spcPts val="0"/>
              </a:spcBef>
              <a:spcAft>
                <a:spcPts val="0"/>
              </a:spcAft>
              <a:buSzPts val="2800"/>
              <a:buNone/>
              <a:defRPr sz="2800"/>
            </a:lvl7pPr>
            <a:lvl8pPr lvl="7">
              <a:lnSpc>
                <a:spcPct val="100000"/>
              </a:lnSpc>
              <a:spcBef>
                <a:spcPts val="0"/>
              </a:spcBef>
              <a:spcAft>
                <a:spcPts val="0"/>
              </a:spcAft>
              <a:buSzPts val="2800"/>
              <a:buNone/>
              <a:defRPr sz="2800"/>
            </a:lvl8pPr>
            <a:lvl9pPr lvl="8">
              <a:lnSpc>
                <a:spcPct val="100000"/>
              </a:lnSpc>
              <a:spcBef>
                <a:spcPts val="0"/>
              </a:spcBef>
              <a:spcAft>
                <a:spcPts val="0"/>
              </a:spcAft>
              <a:buSzPts val="2800"/>
              <a:buNone/>
              <a:defRPr sz="2800"/>
            </a:lvl9pPr>
          </a:lstStyle>
          <a:p>
            <a:endParaRPr/>
          </a:p>
        </p:txBody>
      </p:sp>
      <p:sp>
        <p:nvSpPr>
          <p:cNvPr id="11" name="Google Shape;11;p2"/>
          <p:cNvSpPr/>
          <p:nvPr/>
        </p:nvSpPr>
        <p:spPr>
          <a:xfrm>
            <a:off x="7151235" y="539550"/>
            <a:ext cx="1783632" cy="4064386"/>
          </a:xfrm>
          <a:custGeom>
            <a:avLst/>
            <a:gdLst/>
            <a:ahLst/>
            <a:cxnLst/>
            <a:rect l="l" t="t" r="r" b="b"/>
            <a:pathLst>
              <a:path w="19184" h="43716" extrusionOk="0">
                <a:moveTo>
                  <a:pt x="15571" y="3799"/>
                </a:moveTo>
                <a:cubicBezTo>
                  <a:pt x="16153" y="3799"/>
                  <a:pt x="16620" y="4296"/>
                  <a:pt x="16908" y="5262"/>
                </a:cubicBezTo>
                <a:cubicBezTo>
                  <a:pt x="17168" y="6097"/>
                  <a:pt x="17052" y="6961"/>
                  <a:pt x="16620" y="7710"/>
                </a:cubicBezTo>
                <a:cubicBezTo>
                  <a:pt x="15670" y="9410"/>
                  <a:pt x="14316" y="10821"/>
                  <a:pt x="12645" y="11829"/>
                </a:cubicBezTo>
                <a:lnTo>
                  <a:pt x="12645" y="6702"/>
                </a:lnTo>
                <a:cubicBezTo>
                  <a:pt x="12645" y="6702"/>
                  <a:pt x="12645" y="6673"/>
                  <a:pt x="12645" y="6644"/>
                </a:cubicBezTo>
                <a:cubicBezTo>
                  <a:pt x="13049" y="5895"/>
                  <a:pt x="13596" y="5175"/>
                  <a:pt x="14201" y="4542"/>
                </a:cubicBezTo>
                <a:cubicBezTo>
                  <a:pt x="14699" y="4043"/>
                  <a:pt x="15163" y="3799"/>
                  <a:pt x="15571" y="3799"/>
                </a:cubicBezTo>
                <a:close/>
                <a:moveTo>
                  <a:pt x="12674" y="25137"/>
                </a:moveTo>
                <a:cubicBezTo>
                  <a:pt x="14604" y="25713"/>
                  <a:pt x="15929" y="27671"/>
                  <a:pt x="15871" y="29774"/>
                </a:cubicBezTo>
                <a:cubicBezTo>
                  <a:pt x="15814" y="31733"/>
                  <a:pt x="14518" y="33432"/>
                  <a:pt x="12674" y="34008"/>
                </a:cubicBezTo>
                <a:lnTo>
                  <a:pt x="12674" y="25137"/>
                </a:lnTo>
                <a:close/>
                <a:moveTo>
                  <a:pt x="10831" y="17187"/>
                </a:moveTo>
                <a:lnTo>
                  <a:pt x="10831" y="21882"/>
                </a:lnTo>
                <a:lnTo>
                  <a:pt x="10629" y="21939"/>
                </a:lnTo>
                <a:cubicBezTo>
                  <a:pt x="6452" y="23581"/>
                  <a:pt x="4782" y="27009"/>
                  <a:pt x="6596" y="30408"/>
                </a:cubicBezTo>
                <a:cubicBezTo>
                  <a:pt x="6596" y="27441"/>
                  <a:pt x="7547" y="25367"/>
                  <a:pt x="10744" y="24993"/>
                </a:cubicBezTo>
                <a:lnTo>
                  <a:pt x="10831" y="24993"/>
                </a:lnTo>
                <a:lnTo>
                  <a:pt x="10831" y="34239"/>
                </a:lnTo>
                <a:cubicBezTo>
                  <a:pt x="10505" y="34285"/>
                  <a:pt x="10177" y="34307"/>
                  <a:pt x="9848" y="34307"/>
                </a:cubicBezTo>
                <a:cubicBezTo>
                  <a:pt x="6079" y="34307"/>
                  <a:pt x="2263" y="31370"/>
                  <a:pt x="1786" y="27873"/>
                </a:cubicBezTo>
                <a:cubicBezTo>
                  <a:pt x="1527" y="26001"/>
                  <a:pt x="2305" y="24388"/>
                  <a:pt x="3370" y="23005"/>
                </a:cubicBezTo>
                <a:cubicBezTo>
                  <a:pt x="5243" y="20614"/>
                  <a:pt x="7864" y="19088"/>
                  <a:pt x="10485" y="17446"/>
                </a:cubicBezTo>
                <a:lnTo>
                  <a:pt x="10485" y="17417"/>
                </a:lnTo>
                <a:lnTo>
                  <a:pt x="10831" y="17187"/>
                </a:lnTo>
                <a:close/>
                <a:moveTo>
                  <a:pt x="16168" y="1"/>
                </a:moveTo>
                <a:cubicBezTo>
                  <a:pt x="15860" y="1"/>
                  <a:pt x="15523" y="66"/>
                  <a:pt x="15151" y="192"/>
                </a:cubicBezTo>
                <a:cubicBezTo>
                  <a:pt x="13279" y="826"/>
                  <a:pt x="12213" y="2237"/>
                  <a:pt x="11522" y="3994"/>
                </a:cubicBezTo>
                <a:cubicBezTo>
                  <a:pt x="10399" y="6702"/>
                  <a:pt x="10255" y="9554"/>
                  <a:pt x="10341" y="12434"/>
                </a:cubicBezTo>
                <a:cubicBezTo>
                  <a:pt x="10399" y="12866"/>
                  <a:pt x="10197" y="13269"/>
                  <a:pt x="9794" y="13442"/>
                </a:cubicBezTo>
                <a:cubicBezTo>
                  <a:pt x="7605" y="14623"/>
                  <a:pt x="5588" y="16150"/>
                  <a:pt x="3860" y="17964"/>
                </a:cubicBezTo>
                <a:cubicBezTo>
                  <a:pt x="1729" y="20240"/>
                  <a:pt x="144" y="22775"/>
                  <a:pt x="432" y="26116"/>
                </a:cubicBezTo>
                <a:cubicBezTo>
                  <a:pt x="749" y="30120"/>
                  <a:pt x="3601" y="33835"/>
                  <a:pt x="7432" y="34988"/>
                </a:cubicBezTo>
                <a:cubicBezTo>
                  <a:pt x="8555" y="35276"/>
                  <a:pt x="9707" y="35477"/>
                  <a:pt x="10831" y="35621"/>
                </a:cubicBezTo>
                <a:lnTo>
                  <a:pt x="10831" y="36629"/>
                </a:lnTo>
                <a:cubicBezTo>
                  <a:pt x="10831" y="39510"/>
                  <a:pt x="8497" y="41872"/>
                  <a:pt x="5588" y="41872"/>
                </a:cubicBezTo>
                <a:cubicBezTo>
                  <a:pt x="5185" y="41872"/>
                  <a:pt x="4782" y="41814"/>
                  <a:pt x="4407" y="41728"/>
                </a:cubicBezTo>
                <a:cubicBezTo>
                  <a:pt x="5703" y="40403"/>
                  <a:pt x="5243" y="38214"/>
                  <a:pt x="3543" y="37522"/>
                </a:cubicBezTo>
                <a:cubicBezTo>
                  <a:pt x="3212" y="37382"/>
                  <a:pt x="2875" y="37317"/>
                  <a:pt x="2548" y="37317"/>
                </a:cubicBezTo>
                <a:cubicBezTo>
                  <a:pt x="1195" y="37317"/>
                  <a:pt x="0" y="38423"/>
                  <a:pt x="0" y="39884"/>
                </a:cubicBezTo>
                <a:cubicBezTo>
                  <a:pt x="0" y="40259"/>
                  <a:pt x="58" y="40604"/>
                  <a:pt x="202" y="40921"/>
                </a:cubicBezTo>
                <a:cubicBezTo>
                  <a:pt x="231" y="40979"/>
                  <a:pt x="260" y="41008"/>
                  <a:pt x="260" y="41065"/>
                </a:cubicBezTo>
                <a:cubicBezTo>
                  <a:pt x="490" y="41526"/>
                  <a:pt x="864" y="41901"/>
                  <a:pt x="1296" y="42160"/>
                </a:cubicBezTo>
                <a:cubicBezTo>
                  <a:pt x="2506" y="43168"/>
                  <a:pt x="4033" y="43715"/>
                  <a:pt x="5617" y="43715"/>
                </a:cubicBezTo>
                <a:cubicBezTo>
                  <a:pt x="9506" y="43686"/>
                  <a:pt x="12674" y="40547"/>
                  <a:pt x="12674" y="36658"/>
                </a:cubicBezTo>
                <a:lnTo>
                  <a:pt x="12674" y="35247"/>
                </a:lnTo>
                <a:cubicBezTo>
                  <a:pt x="16937" y="33807"/>
                  <a:pt x="18032" y="30292"/>
                  <a:pt x="17657" y="27153"/>
                </a:cubicBezTo>
                <a:cubicBezTo>
                  <a:pt x="17513" y="25770"/>
                  <a:pt x="16879" y="24503"/>
                  <a:pt x="15900" y="23524"/>
                </a:cubicBezTo>
                <a:cubicBezTo>
                  <a:pt x="15036" y="22659"/>
                  <a:pt x="13884" y="22083"/>
                  <a:pt x="12645" y="21939"/>
                </a:cubicBezTo>
                <a:lnTo>
                  <a:pt x="12645" y="15919"/>
                </a:lnTo>
                <a:lnTo>
                  <a:pt x="12962" y="15689"/>
                </a:lnTo>
                <a:cubicBezTo>
                  <a:pt x="16159" y="13384"/>
                  <a:pt x="18435" y="10418"/>
                  <a:pt x="18953" y="6327"/>
                </a:cubicBezTo>
                <a:cubicBezTo>
                  <a:pt x="19184" y="4542"/>
                  <a:pt x="19011" y="2756"/>
                  <a:pt x="18003" y="1172"/>
                </a:cubicBezTo>
                <a:cubicBezTo>
                  <a:pt x="17494" y="377"/>
                  <a:pt x="16913" y="1"/>
                  <a:pt x="1616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 name="Google Shape;12;p2"/>
          <p:cNvGrpSpPr/>
          <p:nvPr/>
        </p:nvGrpSpPr>
        <p:grpSpPr>
          <a:xfrm>
            <a:off x="828753" y="527323"/>
            <a:ext cx="1710325" cy="411600"/>
            <a:chOff x="720006" y="523888"/>
            <a:chExt cx="1710325" cy="411600"/>
          </a:xfrm>
        </p:grpSpPr>
        <p:sp>
          <p:nvSpPr>
            <p:cNvPr id="13" name="Google Shape;13;p2"/>
            <p:cNvSpPr/>
            <p:nvPr/>
          </p:nvSpPr>
          <p:spPr>
            <a:xfrm>
              <a:off x="2058831" y="544013"/>
              <a:ext cx="371500" cy="371350"/>
            </a:xfrm>
            <a:custGeom>
              <a:avLst/>
              <a:gdLst/>
              <a:ahLst/>
              <a:cxnLst/>
              <a:rect l="l" t="t" r="r" b="b"/>
              <a:pathLst>
                <a:path w="14860" h="14854" extrusionOk="0">
                  <a:moveTo>
                    <a:pt x="7" y="14224"/>
                  </a:moveTo>
                  <a:lnTo>
                    <a:pt x="14230" y="1"/>
                  </a:lnTo>
                  <a:lnTo>
                    <a:pt x="14860" y="1"/>
                  </a:lnTo>
                  <a:lnTo>
                    <a:pt x="7" y="14853"/>
                  </a:lnTo>
                  <a:close/>
                  <a:moveTo>
                    <a:pt x="12032" y="1"/>
                  </a:moveTo>
                  <a:lnTo>
                    <a:pt x="12655" y="1"/>
                  </a:lnTo>
                  <a:lnTo>
                    <a:pt x="7" y="12649"/>
                  </a:lnTo>
                  <a:lnTo>
                    <a:pt x="7" y="12026"/>
                  </a:lnTo>
                  <a:close/>
                  <a:moveTo>
                    <a:pt x="9806" y="1"/>
                  </a:moveTo>
                  <a:lnTo>
                    <a:pt x="10429" y="1"/>
                  </a:lnTo>
                  <a:lnTo>
                    <a:pt x="7" y="10423"/>
                  </a:lnTo>
                  <a:lnTo>
                    <a:pt x="7" y="9800"/>
                  </a:lnTo>
                  <a:close/>
                  <a:moveTo>
                    <a:pt x="7580" y="1"/>
                  </a:moveTo>
                  <a:lnTo>
                    <a:pt x="8203" y="1"/>
                  </a:lnTo>
                  <a:lnTo>
                    <a:pt x="7" y="8197"/>
                  </a:lnTo>
                  <a:lnTo>
                    <a:pt x="7" y="7574"/>
                  </a:lnTo>
                  <a:close/>
                  <a:moveTo>
                    <a:pt x="5354" y="1"/>
                  </a:moveTo>
                  <a:lnTo>
                    <a:pt x="5977" y="1"/>
                  </a:lnTo>
                  <a:lnTo>
                    <a:pt x="7" y="5971"/>
                  </a:lnTo>
                  <a:lnTo>
                    <a:pt x="7" y="5348"/>
                  </a:lnTo>
                  <a:close/>
                  <a:moveTo>
                    <a:pt x="3092" y="1"/>
                  </a:moveTo>
                  <a:lnTo>
                    <a:pt x="3715" y="1"/>
                  </a:lnTo>
                  <a:lnTo>
                    <a:pt x="0" y="3709"/>
                  </a:lnTo>
                  <a:lnTo>
                    <a:pt x="0" y="3086"/>
                  </a:lnTo>
                  <a:close/>
                  <a:moveTo>
                    <a:pt x="895" y="1"/>
                  </a:moveTo>
                  <a:lnTo>
                    <a:pt x="1517" y="1"/>
                  </a:lnTo>
                  <a:lnTo>
                    <a:pt x="7" y="1511"/>
                  </a:lnTo>
                  <a:lnTo>
                    <a:pt x="7" y="888"/>
                  </a:lnTo>
                  <a:close/>
                  <a:moveTo>
                    <a:pt x="1754" y="14853"/>
                  </a:moveTo>
                  <a:lnTo>
                    <a:pt x="14860" y="1747"/>
                  </a:lnTo>
                  <a:lnTo>
                    <a:pt x="14860" y="2377"/>
                  </a:lnTo>
                  <a:lnTo>
                    <a:pt x="2384" y="14853"/>
                  </a:lnTo>
                  <a:close/>
                  <a:moveTo>
                    <a:pt x="4130" y="14853"/>
                  </a:moveTo>
                  <a:lnTo>
                    <a:pt x="14860" y="4124"/>
                  </a:lnTo>
                  <a:lnTo>
                    <a:pt x="14860" y="4754"/>
                  </a:lnTo>
                  <a:lnTo>
                    <a:pt x="4760" y="14853"/>
                  </a:lnTo>
                  <a:close/>
                  <a:moveTo>
                    <a:pt x="6521" y="14853"/>
                  </a:moveTo>
                  <a:lnTo>
                    <a:pt x="14853" y="6515"/>
                  </a:lnTo>
                  <a:lnTo>
                    <a:pt x="14853" y="7144"/>
                  </a:lnTo>
                  <a:lnTo>
                    <a:pt x="7151" y="14853"/>
                  </a:lnTo>
                  <a:close/>
                  <a:moveTo>
                    <a:pt x="8897" y="14853"/>
                  </a:moveTo>
                  <a:lnTo>
                    <a:pt x="14853" y="8891"/>
                  </a:lnTo>
                  <a:lnTo>
                    <a:pt x="14853" y="9521"/>
                  </a:lnTo>
                  <a:lnTo>
                    <a:pt x="9520" y="14853"/>
                  </a:lnTo>
                  <a:close/>
                  <a:moveTo>
                    <a:pt x="11302" y="14853"/>
                  </a:moveTo>
                  <a:lnTo>
                    <a:pt x="14853" y="11303"/>
                  </a:lnTo>
                  <a:lnTo>
                    <a:pt x="14853" y="11926"/>
                  </a:lnTo>
                  <a:lnTo>
                    <a:pt x="11932" y="14853"/>
                  </a:lnTo>
                  <a:close/>
                  <a:moveTo>
                    <a:pt x="13686" y="14853"/>
                  </a:moveTo>
                  <a:lnTo>
                    <a:pt x="14853" y="13680"/>
                  </a:lnTo>
                  <a:lnTo>
                    <a:pt x="14853" y="14302"/>
                  </a:lnTo>
                  <a:lnTo>
                    <a:pt x="14309" y="148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720006" y="544013"/>
              <a:ext cx="371325" cy="371350"/>
            </a:xfrm>
            <a:custGeom>
              <a:avLst/>
              <a:gdLst/>
              <a:ahLst/>
              <a:cxnLst/>
              <a:rect l="l" t="t" r="r" b="b"/>
              <a:pathLst>
                <a:path w="14853" h="14854" extrusionOk="0">
                  <a:moveTo>
                    <a:pt x="0" y="14223"/>
                  </a:moveTo>
                  <a:lnTo>
                    <a:pt x="14223" y="1"/>
                  </a:lnTo>
                  <a:lnTo>
                    <a:pt x="14853" y="1"/>
                  </a:lnTo>
                  <a:lnTo>
                    <a:pt x="0" y="14853"/>
                  </a:lnTo>
                  <a:close/>
                  <a:moveTo>
                    <a:pt x="12025" y="1"/>
                  </a:moveTo>
                  <a:lnTo>
                    <a:pt x="12648" y="1"/>
                  </a:lnTo>
                  <a:lnTo>
                    <a:pt x="0" y="12649"/>
                  </a:lnTo>
                  <a:lnTo>
                    <a:pt x="0" y="12026"/>
                  </a:lnTo>
                  <a:close/>
                  <a:moveTo>
                    <a:pt x="9799" y="1"/>
                  </a:moveTo>
                  <a:lnTo>
                    <a:pt x="10422" y="1"/>
                  </a:lnTo>
                  <a:lnTo>
                    <a:pt x="0" y="10423"/>
                  </a:lnTo>
                  <a:lnTo>
                    <a:pt x="0" y="9800"/>
                  </a:lnTo>
                  <a:close/>
                  <a:moveTo>
                    <a:pt x="7573" y="1"/>
                  </a:moveTo>
                  <a:lnTo>
                    <a:pt x="8196" y="1"/>
                  </a:lnTo>
                  <a:lnTo>
                    <a:pt x="0" y="8196"/>
                  </a:lnTo>
                  <a:lnTo>
                    <a:pt x="0" y="7574"/>
                  </a:lnTo>
                  <a:close/>
                  <a:moveTo>
                    <a:pt x="5347" y="1"/>
                  </a:moveTo>
                  <a:lnTo>
                    <a:pt x="5970" y="1"/>
                  </a:lnTo>
                  <a:lnTo>
                    <a:pt x="0" y="5970"/>
                  </a:lnTo>
                  <a:lnTo>
                    <a:pt x="0" y="5348"/>
                  </a:lnTo>
                  <a:close/>
                  <a:moveTo>
                    <a:pt x="3085" y="1"/>
                  </a:moveTo>
                  <a:lnTo>
                    <a:pt x="3708" y="1"/>
                  </a:lnTo>
                  <a:lnTo>
                    <a:pt x="0" y="3709"/>
                  </a:lnTo>
                  <a:lnTo>
                    <a:pt x="0" y="3086"/>
                  </a:lnTo>
                  <a:close/>
                  <a:moveTo>
                    <a:pt x="888" y="1"/>
                  </a:moveTo>
                  <a:lnTo>
                    <a:pt x="1510" y="1"/>
                  </a:lnTo>
                  <a:lnTo>
                    <a:pt x="0" y="1511"/>
                  </a:lnTo>
                  <a:lnTo>
                    <a:pt x="0" y="888"/>
                  </a:lnTo>
                  <a:close/>
                  <a:moveTo>
                    <a:pt x="1747" y="14853"/>
                  </a:moveTo>
                  <a:lnTo>
                    <a:pt x="14853" y="1747"/>
                  </a:lnTo>
                  <a:lnTo>
                    <a:pt x="14853" y="2377"/>
                  </a:lnTo>
                  <a:lnTo>
                    <a:pt x="2377" y="14853"/>
                  </a:lnTo>
                  <a:close/>
                  <a:moveTo>
                    <a:pt x="4123" y="14853"/>
                  </a:moveTo>
                  <a:lnTo>
                    <a:pt x="14853" y="4124"/>
                  </a:lnTo>
                  <a:lnTo>
                    <a:pt x="14853" y="4746"/>
                  </a:lnTo>
                  <a:lnTo>
                    <a:pt x="4753" y="14853"/>
                  </a:lnTo>
                  <a:close/>
                  <a:moveTo>
                    <a:pt x="6514" y="14853"/>
                  </a:moveTo>
                  <a:lnTo>
                    <a:pt x="14853" y="6514"/>
                  </a:lnTo>
                  <a:lnTo>
                    <a:pt x="14853" y="7144"/>
                  </a:lnTo>
                  <a:lnTo>
                    <a:pt x="7144" y="14853"/>
                  </a:lnTo>
                  <a:close/>
                  <a:moveTo>
                    <a:pt x="8890" y="14853"/>
                  </a:moveTo>
                  <a:lnTo>
                    <a:pt x="14853" y="8891"/>
                  </a:lnTo>
                  <a:lnTo>
                    <a:pt x="14853" y="9521"/>
                  </a:lnTo>
                  <a:lnTo>
                    <a:pt x="9520" y="14853"/>
                  </a:lnTo>
                  <a:close/>
                  <a:moveTo>
                    <a:pt x="11295" y="14853"/>
                  </a:moveTo>
                  <a:lnTo>
                    <a:pt x="14853" y="11303"/>
                  </a:lnTo>
                  <a:lnTo>
                    <a:pt x="14853" y="11926"/>
                  </a:lnTo>
                  <a:lnTo>
                    <a:pt x="11925" y="14853"/>
                  </a:lnTo>
                  <a:close/>
                  <a:moveTo>
                    <a:pt x="13679" y="14853"/>
                  </a:moveTo>
                  <a:lnTo>
                    <a:pt x="14853" y="13679"/>
                  </a:lnTo>
                  <a:lnTo>
                    <a:pt x="14853" y="14302"/>
                  </a:lnTo>
                  <a:lnTo>
                    <a:pt x="14302" y="148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1437994" y="523888"/>
              <a:ext cx="274175" cy="411600"/>
            </a:xfrm>
            <a:custGeom>
              <a:avLst/>
              <a:gdLst/>
              <a:ahLst/>
              <a:cxnLst/>
              <a:rect l="l" t="t" r="r" b="b"/>
              <a:pathLst>
                <a:path w="10967" h="16464" extrusionOk="0">
                  <a:moveTo>
                    <a:pt x="8661" y="4030"/>
                  </a:moveTo>
                  <a:cubicBezTo>
                    <a:pt x="6285" y="2420"/>
                    <a:pt x="5956" y="44"/>
                    <a:pt x="5956" y="29"/>
                  </a:cubicBezTo>
                  <a:lnTo>
                    <a:pt x="5956" y="1"/>
                  </a:lnTo>
                  <a:lnTo>
                    <a:pt x="5240" y="1"/>
                  </a:lnTo>
                  <a:lnTo>
                    <a:pt x="5297" y="12262"/>
                  </a:lnTo>
                  <a:cubicBezTo>
                    <a:pt x="4674" y="11689"/>
                    <a:pt x="3866" y="11382"/>
                    <a:pt x="3021" y="11396"/>
                  </a:cubicBezTo>
                  <a:cubicBezTo>
                    <a:pt x="1353" y="11396"/>
                    <a:pt x="0" y="12534"/>
                    <a:pt x="0" y="13944"/>
                  </a:cubicBezTo>
                  <a:cubicBezTo>
                    <a:pt x="0" y="15347"/>
                    <a:pt x="1353" y="16464"/>
                    <a:pt x="3021" y="16464"/>
                  </a:cubicBezTo>
                  <a:cubicBezTo>
                    <a:pt x="4674" y="16464"/>
                    <a:pt x="6020" y="15426"/>
                    <a:pt x="6042" y="13923"/>
                  </a:cubicBezTo>
                  <a:lnTo>
                    <a:pt x="6092" y="13923"/>
                  </a:lnTo>
                  <a:lnTo>
                    <a:pt x="6092" y="13937"/>
                  </a:lnTo>
                  <a:lnTo>
                    <a:pt x="6027" y="2499"/>
                  </a:lnTo>
                  <a:cubicBezTo>
                    <a:pt x="6414" y="3114"/>
                    <a:pt x="7087" y="3852"/>
                    <a:pt x="8332" y="4789"/>
                  </a:cubicBezTo>
                  <a:cubicBezTo>
                    <a:pt x="10794" y="6650"/>
                    <a:pt x="9012" y="8590"/>
                    <a:pt x="9012" y="8590"/>
                  </a:cubicBezTo>
                  <a:cubicBezTo>
                    <a:pt x="10573" y="7824"/>
                    <a:pt x="10966" y="5584"/>
                    <a:pt x="8661" y="403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 name="Google Shape;16;p2"/>
          <p:cNvGrpSpPr/>
          <p:nvPr/>
        </p:nvGrpSpPr>
        <p:grpSpPr>
          <a:xfrm>
            <a:off x="849696" y="4208569"/>
            <a:ext cx="3431700" cy="391358"/>
            <a:chOff x="849696" y="4208569"/>
            <a:chExt cx="3431700" cy="391358"/>
          </a:xfrm>
        </p:grpSpPr>
        <p:cxnSp>
          <p:nvCxnSpPr>
            <p:cNvPr id="17" name="Google Shape;17;p2"/>
            <p:cNvCxnSpPr/>
            <p:nvPr/>
          </p:nvCxnSpPr>
          <p:spPr>
            <a:xfrm>
              <a:off x="849696" y="4404247"/>
              <a:ext cx="3431700" cy="0"/>
            </a:xfrm>
            <a:prstGeom prst="straightConnector1">
              <a:avLst/>
            </a:prstGeom>
            <a:noFill/>
            <a:ln w="9525" cap="flat" cmpd="sng">
              <a:solidFill>
                <a:schemeClr val="dk1"/>
              </a:solidFill>
              <a:prstDash val="solid"/>
              <a:round/>
              <a:headEnd type="none" w="med" len="med"/>
              <a:tailEnd type="none" w="med" len="med"/>
            </a:ln>
          </p:spPr>
        </p:cxnSp>
        <p:cxnSp>
          <p:nvCxnSpPr>
            <p:cNvPr id="18" name="Google Shape;18;p2"/>
            <p:cNvCxnSpPr/>
            <p:nvPr/>
          </p:nvCxnSpPr>
          <p:spPr>
            <a:xfrm>
              <a:off x="849696" y="4599926"/>
              <a:ext cx="3431700" cy="0"/>
            </a:xfrm>
            <a:prstGeom prst="straightConnector1">
              <a:avLst/>
            </a:prstGeom>
            <a:noFill/>
            <a:ln w="9525" cap="flat" cmpd="sng">
              <a:solidFill>
                <a:schemeClr val="dk1"/>
              </a:solidFill>
              <a:prstDash val="solid"/>
              <a:round/>
              <a:headEnd type="none" w="med" len="med"/>
              <a:tailEnd type="none" w="med" len="med"/>
            </a:ln>
          </p:spPr>
        </p:cxnSp>
        <p:cxnSp>
          <p:nvCxnSpPr>
            <p:cNvPr id="19" name="Google Shape;19;p2"/>
            <p:cNvCxnSpPr/>
            <p:nvPr/>
          </p:nvCxnSpPr>
          <p:spPr>
            <a:xfrm>
              <a:off x="849696" y="4208569"/>
              <a:ext cx="3431700" cy="0"/>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2">
  <p:cSld name="CUSTOM_19_1">
    <p:spTree>
      <p:nvGrpSpPr>
        <p:cNvPr id="1" name="Shape 274"/>
        <p:cNvGrpSpPr/>
        <p:nvPr/>
      </p:nvGrpSpPr>
      <p:grpSpPr>
        <a:xfrm>
          <a:off x="0" y="0"/>
          <a:ext cx="0" cy="0"/>
          <a:chOff x="0" y="0"/>
          <a:chExt cx="0" cy="0"/>
        </a:xfrm>
      </p:grpSpPr>
      <p:grpSp>
        <p:nvGrpSpPr>
          <p:cNvPr id="275" name="Google Shape;275;p30"/>
          <p:cNvGrpSpPr/>
          <p:nvPr/>
        </p:nvGrpSpPr>
        <p:grpSpPr>
          <a:xfrm>
            <a:off x="8052654" y="540007"/>
            <a:ext cx="371325" cy="4063941"/>
            <a:chOff x="8052654" y="540007"/>
            <a:chExt cx="371325" cy="4063941"/>
          </a:xfrm>
        </p:grpSpPr>
        <p:sp>
          <p:nvSpPr>
            <p:cNvPr id="276" name="Google Shape;276;p30"/>
            <p:cNvSpPr/>
            <p:nvPr/>
          </p:nvSpPr>
          <p:spPr>
            <a:xfrm rot="10800000">
              <a:off x="8168966" y="888037"/>
              <a:ext cx="138700" cy="118650"/>
            </a:xfrm>
            <a:custGeom>
              <a:avLst/>
              <a:gdLst/>
              <a:ahLst/>
              <a:cxnLst/>
              <a:rect l="l" t="t" r="r" b="b"/>
              <a:pathLst>
                <a:path w="5548" h="4746" extrusionOk="0">
                  <a:moveTo>
                    <a:pt x="0" y="4746"/>
                  </a:moveTo>
                  <a:lnTo>
                    <a:pt x="2778" y="0"/>
                  </a:lnTo>
                  <a:lnTo>
                    <a:pt x="5548" y="4746"/>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30"/>
            <p:cNvSpPr/>
            <p:nvPr/>
          </p:nvSpPr>
          <p:spPr>
            <a:xfrm rot="10800000">
              <a:off x="8168966" y="540007"/>
              <a:ext cx="138700" cy="118675"/>
            </a:xfrm>
            <a:custGeom>
              <a:avLst/>
              <a:gdLst/>
              <a:ahLst/>
              <a:cxnLst/>
              <a:rect l="l" t="t" r="r" b="b"/>
              <a:pathLst>
                <a:path w="5548" h="4747" extrusionOk="0">
                  <a:moveTo>
                    <a:pt x="0" y="4746"/>
                  </a:moveTo>
                  <a:lnTo>
                    <a:pt x="2778" y="1"/>
                  </a:lnTo>
                  <a:lnTo>
                    <a:pt x="5548" y="4746"/>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78" name="Google Shape;278;p30"/>
            <p:cNvCxnSpPr/>
            <p:nvPr/>
          </p:nvCxnSpPr>
          <p:spPr>
            <a:xfrm rot="10800000">
              <a:off x="8238316" y="1236042"/>
              <a:ext cx="0" cy="2767200"/>
            </a:xfrm>
            <a:prstGeom prst="straightConnector1">
              <a:avLst/>
            </a:prstGeom>
            <a:noFill/>
            <a:ln w="9525" cap="flat" cmpd="sng">
              <a:solidFill>
                <a:schemeClr val="dk1"/>
              </a:solidFill>
              <a:prstDash val="solid"/>
              <a:round/>
              <a:headEnd type="none" w="med" len="med"/>
              <a:tailEnd type="none" w="med" len="med"/>
            </a:ln>
          </p:spPr>
        </p:cxnSp>
        <p:sp>
          <p:nvSpPr>
            <p:cNvPr id="279" name="Google Shape;279;p30"/>
            <p:cNvSpPr/>
            <p:nvPr/>
          </p:nvSpPr>
          <p:spPr>
            <a:xfrm>
              <a:off x="8052654" y="4232598"/>
              <a:ext cx="371325" cy="371350"/>
            </a:xfrm>
            <a:custGeom>
              <a:avLst/>
              <a:gdLst/>
              <a:ahLst/>
              <a:cxnLst/>
              <a:rect l="l" t="t" r="r" b="b"/>
              <a:pathLst>
                <a:path w="14853" h="14854" extrusionOk="0">
                  <a:moveTo>
                    <a:pt x="0" y="14223"/>
                  </a:moveTo>
                  <a:lnTo>
                    <a:pt x="14223" y="1"/>
                  </a:lnTo>
                  <a:lnTo>
                    <a:pt x="14853" y="1"/>
                  </a:lnTo>
                  <a:lnTo>
                    <a:pt x="0" y="14853"/>
                  </a:lnTo>
                  <a:close/>
                  <a:moveTo>
                    <a:pt x="12025" y="1"/>
                  </a:moveTo>
                  <a:lnTo>
                    <a:pt x="12648" y="1"/>
                  </a:lnTo>
                  <a:lnTo>
                    <a:pt x="0" y="12649"/>
                  </a:lnTo>
                  <a:lnTo>
                    <a:pt x="0" y="12026"/>
                  </a:lnTo>
                  <a:close/>
                  <a:moveTo>
                    <a:pt x="9799" y="1"/>
                  </a:moveTo>
                  <a:lnTo>
                    <a:pt x="10422" y="1"/>
                  </a:lnTo>
                  <a:lnTo>
                    <a:pt x="0" y="10423"/>
                  </a:lnTo>
                  <a:lnTo>
                    <a:pt x="0" y="9800"/>
                  </a:lnTo>
                  <a:close/>
                  <a:moveTo>
                    <a:pt x="7573" y="1"/>
                  </a:moveTo>
                  <a:lnTo>
                    <a:pt x="8196" y="1"/>
                  </a:lnTo>
                  <a:lnTo>
                    <a:pt x="0" y="8196"/>
                  </a:lnTo>
                  <a:lnTo>
                    <a:pt x="0" y="7574"/>
                  </a:lnTo>
                  <a:close/>
                  <a:moveTo>
                    <a:pt x="5347" y="1"/>
                  </a:moveTo>
                  <a:lnTo>
                    <a:pt x="5970" y="1"/>
                  </a:lnTo>
                  <a:lnTo>
                    <a:pt x="0" y="5970"/>
                  </a:lnTo>
                  <a:lnTo>
                    <a:pt x="0" y="5348"/>
                  </a:lnTo>
                  <a:close/>
                  <a:moveTo>
                    <a:pt x="3085" y="1"/>
                  </a:moveTo>
                  <a:lnTo>
                    <a:pt x="3708" y="1"/>
                  </a:lnTo>
                  <a:lnTo>
                    <a:pt x="0" y="3709"/>
                  </a:lnTo>
                  <a:lnTo>
                    <a:pt x="0" y="3086"/>
                  </a:lnTo>
                  <a:close/>
                  <a:moveTo>
                    <a:pt x="888" y="1"/>
                  </a:moveTo>
                  <a:lnTo>
                    <a:pt x="1510" y="1"/>
                  </a:lnTo>
                  <a:lnTo>
                    <a:pt x="0" y="1511"/>
                  </a:lnTo>
                  <a:lnTo>
                    <a:pt x="0" y="888"/>
                  </a:lnTo>
                  <a:close/>
                  <a:moveTo>
                    <a:pt x="1747" y="14853"/>
                  </a:moveTo>
                  <a:lnTo>
                    <a:pt x="14853" y="1747"/>
                  </a:lnTo>
                  <a:lnTo>
                    <a:pt x="14853" y="2377"/>
                  </a:lnTo>
                  <a:lnTo>
                    <a:pt x="2377" y="14853"/>
                  </a:lnTo>
                  <a:close/>
                  <a:moveTo>
                    <a:pt x="4123" y="14853"/>
                  </a:moveTo>
                  <a:lnTo>
                    <a:pt x="14853" y="4124"/>
                  </a:lnTo>
                  <a:lnTo>
                    <a:pt x="14853" y="4746"/>
                  </a:lnTo>
                  <a:lnTo>
                    <a:pt x="4753" y="14853"/>
                  </a:lnTo>
                  <a:close/>
                  <a:moveTo>
                    <a:pt x="6514" y="14853"/>
                  </a:moveTo>
                  <a:lnTo>
                    <a:pt x="14853" y="6514"/>
                  </a:lnTo>
                  <a:lnTo>
                    <a:pt x="14853" y="7144"/>
                  </a:lnTo>
                  <a:lnTo>
                    <a:pt x="7144" y="14853"/>
                  </a:lnTo>
                  <a:close/>
                  <a:moveTo>
                    <a:pt x="8890" y="14853"/>
                  </a:moveTo>
                  <a:lnTo>
                    <a:pt x="14853" y="8891"/>
                  </a:lnTo>
                  <a:lnTo>
                    <a:pt x="14853" y="9521"/>
                  </a:lnTo>
                  <a:lnTo>
                    <a:pt x="9520" y="14853"/>
                  </a:lnTo>
                  <a:close/>
                  <a:moveTo>
                    <a:pt x="11295" y="14853"/>
                  </a:moveTo>
                  <a:lnTo>
                    <a:pt x="14853" y="11303"/>
                  </a:lnTo>
                  <a:lnTo>
                    <a:pt x="14853" y="11926"/>
                  </a:lnTo>
                  <a:lnTo>
                    <a:pt x="11925" y="14853"/>
                  </a:lnTo>
                  <a:close/>
                  <a:moveTo>
                    <a:pt x="13679" y="14853"/>
                  </a:moveTo>
                  <a:lnTo>
                    <a:pt x="14853" y="13679"/>
                  </a:lnTo>
                  <a:lnTo>
                    <a:pt x="14853" y="14302"/>
                  </a:lnTo>
                  <a:lnTo>
                    <a:pt x="14302" y="148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One column text 1">
  <p:cSld name="CUSTOM_17_1">
    <p:spTree>
      <p:nvGrpSpPr>
        <p:cNvPr id="1" name="Shape 280"/>
        <p:cNvGrpSpPr/>
        <p:nvPr/>
      </p:nvGrpSpPr>
      <p:grpSpPr>
        <a:xfrm>
          <a:off x="0" y="0"/>
          <a:ext cx="0" cy="0"/>
          <a:chOff x="0" y="0"/>
          <a:chExt cx="0" cy="0"/>
        </a:xfrm>
      </p:grpSpPr>
      <p:sp>
        <p:nvSpPr>
          <p:cNvPr id="281" name="Google Shape;281;p31"/>
          <p:cNvSpPr txBox="1">
            <a:spLocks noGrp="1"/>
          </p:cNvSpPr>
          <p:nvPr>
            <p:ph type="subTitle" idx="1"/>
          </p:nvPr>
        </p:nvSpPr>
        <p:spPr>
          <a:xfrm>
            <a:off x="720000" y="2538690"/>
            <a:ext cx="2928600" cy="1282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2" name="Google Shape;282;p31"/>
          <p:cNvSpPr txBox="1">
            <a:spLocks noGrp="1"/>
          </p:cNvSpPr>
          <p:nvPr>
            <p:ph type="title"/>
          </p:nvPr>
        </p:nvSpPr>
        <p:spPr>
          <a:xfrm>
            <a:off x="720000" y="1522285"/>
            <a:ext cx="2928600" cy="1028400"/>
          </a:xfrm>
          <a:prstGeom prst="rect">
            <a:avLst/>
          </a:prstGeom>
        </p:spPr>
        <p:txBody>
          <a:bodyPr spcFirstLastPara="1" wrap="square" lIns="91425" tIns="91425" rIns="91425" bIns="91425" anchor="b" anchorCtr="0">
            <a:noAutofit/>
          </a:bodyPr>
          <a:lstStyle>
            <a:lvl1pPr lvl="0" rtl="0">
              <a:spcBef>
                <a:spcPts val="0"/>
              </a:spcBef>
              <a:spcAft>
                <a:spcPts val="0"/>
              </a:spcAft>
              <a:buSzPts val="5000"/>
              <a:buNone/>
              <a:defRPr sz="5000"/>
            </a:lvl1pPr>
            <a:lvl2pPr lvl="1" algn="l" rtl="0">
              <a:spcBef>
                <a:spcPts val="0"/>
              </a:spcBef>
              <a:spcAft>
                <a:spcPts val="0"/>
              </a:spcAft>
              <a:buSzPts val="3000"/>
              <a:buNone/>
              <a:defRPr/>
            </a:lvl2pPr>
            <a:lvl3pPr lvl="2" algn="l" rtl="0">
              <a:spcBef>
                <a:spcPts val="0"/>
              </a:spcBef>
              <a:spcAft>
                <a:spcPts val="0"/>
              </a:spcAft>
              <a:buSzPts val="3000"/>
              <a:buNone/>
              <a:defRPr/>
            </a:lvl3pPr>
            <a:lvl4pPr lvl="3" algn="l" rtl="0">
              <a:spcBef>
                <a:spcPts val="0"/>
              </a:spcBef>
              <a:spcAft>
                <a:spcPts val="0"/>
              </a:spcAft>
              <a:buSzPts val="3000"/>
              <a:buNone/>
              <a:defRPr/>
            </a:lvl4pPr>
            <a:lvl5pPr lvl="4" algn="l" rtl="0">
              <a:spcBef>
                <a:spcPts val="0"/>
              </a:spcBef>
              <a:spcAft>
                <a:spcPts val="0"/>
              </a:spcAft>
              <a:buSzPts val="3000"/>
              <a:buNone/>
              <a:defRPr/>
            </a:lvl5pPr>
            <a:lvl6pPr lvl="5" algn="l" rtl="0">
              <a:spcBef>
                <a:spcPts val="0"/>
              </a:spcBef>
              <a:spcAft>
                <a:spcPts val="0"/>
              </a:spcAft>
              <a:buSzPts val="3000"/>
              <a:buNone/>
              <a:defRPr/>
            </a:lvl6pPr>
            <a:lvl7pPr lvl="6" algn="l" rtl="0">
              <a:spcBef>
                <a:spcPts val="0"/>
              </a:spcBef>
              <a:spcAft>
                <a:spcPts val="0"/>
              </a:spcAft>
              <a:buSzPts val="3000"/>
              <a:buNone/>
              <a:defRPr/>
            </a:lvl7pPr>
            <a:lvl8pPr lvl="7" algn="l" rtl="0">
              <a:spcBef>
                <a:spcPts val="0"/>
              </a:spcBef>
              <a:spcAft>
                <a:spcPts val="0"/>
              </a:spcAft>
              <a:buSzPts val="3000"/>
              <a:buNone/>
              <a:defRPr/>
            </a:lvl8pPr>
            <a:lvl9pPr lvl="8" algn="l" rtl="0">
              <a:spcBef>
                <a:spcPts val="0"/>
              </a:spcBef>
              <a:spcAft>
                <a:spcPts val="0"/>
              </a:spcAft>
              <a:buSzPts val="3000"/>
              <a:buNone/>
              <a:defRPr/>
            </a:lvl9pPr>
          </a:lstStyle>
          <a:p>
            <a:endParaRPr/>
          </a:p>
        </p:txBody>
      </p:sp>
      <p:grpSp>
        <p:nvGrpSpPr>
          <p:cNvPr id="283" name="Google Shape;283;p31"/>
          <p:cNvGrpSpPr/>
          <p:nvPr/>
        </p:nvGrpSpPr>
        <p:grpSpPr>
          <a:xfrm>
            <a:off x="828764" y="546950"/>
            <a:ext cx="3743312" cy="371350"/>
            <a:chOff x="849704" y="536973"/>
            <a:chExt cx="3720247" cy="371350"/>
          </a:xfrm>
        </p:grpSpPr>
        <p:sp>
          <p:nvSpPr>
            <p:cNvPr id="284" name="Google Shape;284;p31"/>
            <p:cNvSpPr/>
            <p:nvPr/>
          </p:nvSpPr>
          <p:spPr>
            <a:xfrm rot="5400000">
              <a:off x="4441275" y="663323"/>
              <a:ext cx="138700" cy="118650"/>
            </a:xfrm>
            <a:custGeom>
              <a:avLst/>
              <a:gdLst/>
              <a:ahLst/>
              <a:cxnLst/>
              <a:rect l="l" t="t" r="r" b="b"/>
              <a:pathLst>
                <a:path w="5548" h="4746" extrusionOk="0">
                  <a:moveTo>
                    <a:pt x="0" y="4746"/>
                  </a:moveTo>
                  <a:lnTo>
                    <a:pt x="2778" y="0"/>
                  </a:lnTo>
                  <a:lnTo>
                    <a:pt x="5548" y="4746"/>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31"/>
            <p:cNvSpPr/>
            <p:nvPr/>
          </p:nvSpPr>
          <p:spPr>
            <a:xfrm rot="5400000">
              <a:off x="4112714" y="663310"/>
              <a:ext cx="138700" cy="118675"/>
            </a:xfrm>
            <a:custGeom>
              <a:avLst/>
              <a:gdLst/>
              <a:ahLst/>
              <a:cxnLst/>
              <a:rect l="l" t="t" r="r" b="b"/>
              <a:pathLst>
                <a:path w="5548" h="4747" extrusionOk="0">
                  <a:moveTo>
                    <a:pt x="0" y="4746"/>
                  </a:moveTo>
                  <a:lnTo>
                    <a:pt x="2778" y="1"/>
                  </a:lnTo>
                  <a:lnTo>
                    <a:pt x="5548" y="4746"/>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86" name="Google Shape;286;p31"/>
            <p:cNvCxnSpPr/>
            <p:nvPr/>
          </p:nvCxnSpPr>
          <p:spPr>
            <a:xfrm>
              <a:off x="1430928" y="722648"/>
              <a:ext cx="2481900" cy="0"/>
            </a:xfrm>
            <a:prstGeom prst="straightConnector1">
              <a:avLst/>
            </a:prstGeom>
            <a:noFill/>
            <a:ln w="9525" cap="flat" cmpd="sng">
              <a:solidFill>
                <a:schemeClr val="dk1"/>
              </a:solidFill>
              <a:prstDash val="solid"/>
              <a:round/>
              <a:headEnd type="none" w="med" len="med"/>
              <a:tailEnd type="none" w="med" len="med"/>
            </a:ln>
          </p:spPr>
        </p:cxnSp>
        <p:sp>
          <p:nvSpPr>
            <p:cNvPr id="287" name="Google Shape;287;p31"/>
            <p:cNvSpPr/>
            <p:nvPr/>
          </p:nvSpPr>
          <p:spPr>
            <a:xfrm>
              <a:off x="849704" y="536973"/>
              <a:ext cx="371325" cy="371350"/>
            </a:xfrm>
            <a:custGeom>
              <a:avLst/>
              <a:gdLst/>
              <a:ahLst/>
              <a:cxnLst/>
              <a:rect l="l" t="t" r="r" b="b"/>
              <a:pathLst>
                <a:path w="14853" h="14854" extrusionOk="0">
                  <a:moveTo>
                    <a:pt x="0" y="14223"/>
                  </a:moveTo>
                  <a:lnTo>
                    <a:pt x="14223" y="1"/>
                  </a:lnTo>
                  <a:lnTo>
                    <a:pt x="14853" y="1"/>
                  </a:lnTo>
                  <a:lnTo>
                    <a:pt x="0" y="14853"/>
                  </a:lnTo>
                  <a:close/>
                  <a:moveTo>
                    <a:pt x="12025" y="1"/>
                  </a:moveTo>
                  <a:lnTo>
                    <a:pt x="12648" y="1"/>
                  </a:lnTo>
                  <a:lnTo>
                    <a:pt x="0" y="12649"/>
                  </a:lnTo>
                  <a:lnTo>
                    <a:pt x="0" y="12026"/>
                  </a:lnTo>
                  <a:close/>
                  <a:moveTo>
                    <a:pt x="9799" y="1"/>
                  </a:moveTo>
                  <a:lnTo>
                    <a:pt x="10422" y="1"/>
                  </a:lnTo>
                  <a:lnTo>
                    <a:pt x="0" y="10423"/>
                  </a:lnTo>
                  <a:lnTo>
                    <a:pt x="0" y="9800"/>
                  </a:lnTo>
                  <a:close/>
                  <a:moveTo>
                    <a:pt x="7573" y="1"/>
                  </a:moveTo>
                  <a:lnTo>
                    <a:pt x="8196" y="1"/>
                  </a:lnTo>
                  <a:lnTo>
                    <a:pt x="0" y="8196"/>
                  </a:lnTo>
                  <a:lnTo>
                    <a:pt x="0" y="7574"/>
                  </a:lnTo>
                  <a:close/>
                  <a:moveTo>
                    <a:pt x="5347" y="1"/>
                  </a:moveTo>
                  <a:lnTo>
                    <a:pt x="5970" y="1"/>
                  </a:lnTo>
                  <a:lnTo>
                    <a:pt x="0" y="5970"/>
                  </a:lnTo>
                  <a:lnTo>
                    <a:pt x="0" y="5348"/>
                  </a:lnTo>
                  <a:close/>
                  <a:moveTo>
                    <a:pt x="3085" y="1"/>
                  </a:moveTo>
                  <a:lnTo>
                    <a:pt x="3708" y="1"/>
                  </a:lnTo>
                  <a:lnTo>
                    <a:pt x="0" y="3709"/>
                  </a:lnTo>
                  <a:lnTo>
                    <a:pt x="0" y="3086"/>
                  </a:lnTo>
                  <a:close/>
                  <a:moveTo>
                    <a:pt x="888" y="1"/>
                  </a:moveTo>
                  <a:lnTo>
                    <a:pt x="1510" y="1"/>
                  </a:lnTo>
                  <a:lnTo>
                    <a:pt x="0" y="1511"/>
                  </a:lnTo>
                  <a:lnTo>
                    <a:pt x="0" y="888"/>
                  </a:lnTo>
                  <a:close/>
                  <a:moveTo>
                    <a:pt x="1747" y="14853"/>
                  </a:moveTo>
                  <a:lnTo>
                    <a:pt x="14853" y="1747"/>
                  </a:lnTo>
                  <a:lnTo>
                    <a:pt x="14853" y="2377"/>
                  </a:lnTo>
                  <a:lnTo>
                    <a:pt x="2377" y="14853"/>
                  </a:lnTo>
                  <a:close/>
                  <a:moveTo>
                    <a:pt x="4123" y="14853"/>
                  </a:moveTo>
                  <a:lnTo>
                    <a:pt x="14853" y="4124"/>
                  </a:lnTo>
                  <a:lnTo>
                    <a:pt x="14853" y="4746"/>
                  </a:lnTo>
                  <a:lnTo>
                    <a:pt x="4753" y="14853"/>
                  </a:lnTo>
                  <a:close/>
                  <a:moveTo>
                    <a:pt x="6514" y="14853"/>
                  </a:moveTo>
                  <a:lnTo>
                    <a:pt x="14853" y="6514"/>
                  </a:lnTo>
                  <a:lnTo>
                    <a:pt x="14853" y="7144"/>
                  </a:lnTo>
                  <a:lnTo>
                    <a:pt x="7144" y="14853"/>
                  </a:lnTo>
                  <a:close/>
                  <a:moveTo>
                    <a:pt x="8890" y="14853"/>
                  </a:moveTo>
                  <a:lnTo>
                    <a:pt x="14853" y="8891"/>
                  </a:lnTo>
                  <a:lnTo>
                    <a:pt x="14853" y="9521"/>
                  </a:lnTo>
                  <a:lnTo>
                    <a:pt x="9520" y="14853"/>
                  </a:lnTo>
                  <a:close/>
                  <a:moveTo>
                    <a:pt x="11295" y="14853"/>
                  </a:moveTo>
                  <a:lnTo>
                    <a:pt x="14853" y="11303"/>
                  </a:lnTo>
                  <a:lnTo>
                    <a:pt x="14853" y="11926"/>
                  </a:lnTo>
                  <a:lnTo>
                    <a:pt x="11925" y="14853"/>
                  </a:lnTo>
                  <a:close/>
                  <a:moveTo>
                    <a:pt x="13679" y="14853"/>
                  </a:moveTo>
                  <a:lnTo>
                    <a:pt x="14853" y="13679"/>
                  </a:lnTo>
                  <a:lnTo>
                    <a:pt x="14853" y="14302"/>
                  </a:lnTo>
                  <a:lnTo>
                    <a:pt x="14302" y="148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8" name="Google Shape;288;p31"/>
          <p:cNvSpPr/>
          <p:nvPr/>
        </p:nvSpPr>
        <p:spPr>
          <a:xfrm>
            <a:off x="3177405" y="1844799"/>
            <a:ext cx="1959424" cy="2759160"/>
          </a:xfrm>
          <a:custGeom>
            <a:avLst/>
            <a:gdLst/>
            <a:ahLst/>
            <a:cxnLst/>
            <a:rect l="l" t="t" r="r" b="b"/>
            <a:pathLst>
              <a:path w="21279" h="29964" extrusionOk="0">
                <a:moveTo>
                  <a:pt x="13341" y="1"/>
                </a:moveTo>
                <a:cubicBezTo>
                  <a:pt x="12875" y="1"/>
                  <a:pt x="12444" y="361"/>
                  <a:pt x="12444" y="898"/>
                </a:cubicBezTo>
                <a:lnTo>
                  <a:pt x="12444" y="20427"/>
                </a:lnTo>
                <a:cubicBezTo>
                  <a:pt x="11457" y="19745"/>
                  <a:pt x="10145" y="19377"/>
                  <a:pt x="8712" y="19377"/>
                </a:cubicBezTo>
                <a:cubicBezTo>
                  <a:pt x="7844" y="19377"/>
                  <a:pt x="6932" y="19512"/>
                  <a:pt x="6021" y="19794"/>
                </a:cubicBezTo>
                <a:cubicBezTo>
                  <a:pt x="2362" y="20888"/>
                  <a:pt x="1" y="23970"/>
                  <a:pt x="836" y="26678"/>
                </a:cubicBezTo>
                <a:cubicBezTo>
                  <a:pt x="1445" y="28723"/>
                  <a:pt x="3665" y="29963"/>
                  <a:pt x="6316" y="29963"/>
                </a:cubicBezTo>
                <a:cubicBezTo>
                  <a:pt x="7175" y="29963"/>
                  <a:pt x="8078" y="29833"/>
                  <a:pt x="8987" y="29558"/>
                </a:cubicBezTo>
                <a:cubicBezTo>
                  <a:pt x="12530" y="28493"/>
                  <a:pt x="14806" y="25612"/>
                  <a:pt x="14259" y="22991"/>
                </a:cubicBezTo>
                <a:lnTo>
                  <a:pt x="14259" y="12132"/>
                </a:lnTo>
                <a:cubicBezTo>
                  <a:pt x="14691" y="12622"/>
                  <a:pt x="15209" y="12996"/>
                  <a:pt x="15785" y="13284"/>
                </a:cubicBezTo>
                <a:cubicBezTo>
                  <a:pt x="18262" y="14580"/>
                  <a:pt x="19760" y="15387"/>
                  <a:pt x="18925" y="19275"/>
                </a:cubicBezTo>
                <a:cubicBezTo>
                  <a:pt x="18925" y="19301"/>
                  <a:pt x="18936" y="19313"/>
                  <a:pt x="18956" y="19313"/>
                </a:cubicBezTo>
                <a:cubicBezTo>
                  <a:pt x="19234" y="19313"/>
                  <a:pt x="21279" y="16983"/>
                  <a:pt x="20768" y="14753"/>
                </a:cubicBezTo>
                <a:cubicBezTo>
                  <a:pt x="20192" y="12362"/>
                  <a:pt x="19098" y="11729"/>
                  <a:pt x="16793" y="10692"/>
                </a:cubicBezTo>
                <a:cubicBezTo>
                  <a:pt x="15440" y="10116"/>
                  <a:pt x="14662" y="8445"/>
                  <a:pt x="14259" y="7178"/>
                </a:cubicBezTo>
                <a:lnTo>
                  <a:pt x="14259" y="4758"/>
                </a:lnTo>
                <a:cubicBezTo>
                  <a:pt x="14633" y="5046"/>
                  <a:pt x="15007" y="5334"/>
                  <a:pt x="15440" y="5536"/>
                </a:cubicBezTo>
                <a:cubicBezTo>
                  <a:pt x="17917" y="6832"/>
                  <a:pt x="19386" y="7667"/>
                  <a:pt x="18550" y="11527"/>
                </a:cubicBezTo>
                <a:cubicBezTo>
                  <a:pt x="18550" y="11552"/>
                  <a:pt x="18562" y="11565"/>
                  <a:pt x="18582" y="11565"/>
                </a:cubicBezTo>
                <a:cubicBezTo>
                  <a:pt x="18866" y="11565"/>
                  <a:pt x="20931" y="9260"/>
                  <a:pt x="20394" y="7005"/>
                </a:cubicBezTo>
                <a:cubicBezTo>
                  <a:pt x="19847" y="4614"/>
                  <a:pt x="18752" y="3980"/>
                  <a:pt x="16448" y="2972"/>
                </a:cubicBezTo>
                <a:cubicBezTo>
                  <a:pt x="15468" y="2540"/>
                  <a:pt x="14806" y="1532"/>
                  <a:pt x="14345" y="553"/>
                </a:cubicBezTo>
                <a:cubicBezTo>
                  <a:pt x="14230" y="380"/>
                  <a:pt x="14086" y="236"/>
                  <a:pt x="13884" y="178"/>
                </a:cubicBezTo>
                <a:cubicBezTo>
                  <a:pt x="13714" y="56"/>
                  <a:pt x="13525" y="1"/>
                  <a:pt x="133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0"/>
        <p:cNvGrpSpPr/>
        <p:nvPr/>
      </p:nvGrpSpPr>
      <p:grpSpPr>
        <a:xfrm>
          <a:off x="0" y="0"/>
          <a:ext cx="0" cy="0"/>
          <a:chOff x="0" y="0"/>
          <a:chExt cx="0" cy="0"/>
        </a:xfrm>
      </p:grpSpPr>
      <p:sp>
        <p:nvSpPr>
          <p:cNvPr id="21" name="Google Shape;21;p3"/>
          <p:cNvSpPr txBox="1">
            <a:spLocks noGrp="1"/>
          </p:cNvSpPr>
          <p:nvPr>
            <p:ph type="title"/>
          </p:nvPr>
        </p:nvSpPr>
        <p:spPr>
          <a:xfrm>
            <a:off x="4755000" y="1364025"/>
            <a:ext cx="3582900" cy="16065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5000"/>
              <a:buNone/>
              <a:defRPr sz="50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22" name="Google Shape;22;p3"/>
          <p:cNvSpPr txBox="1">
            <a:spLocks noGrp="1"/>
          </p:cNvSpPr>
          <p:nvPr>
            <p:ph type="title" idx="2" hasCustomPrompt="1"/>
          </p:nvPr>
        </p:nvSpPr>
        <p:spPr>
          <a:xfrm>
            <a:off x="602650" y="519625"/>
            <a:ext cx="606000" cy="371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3000"/>
              <a:buNone/>
              <a:defRPr/>
            </a:lvl1pPr>
            <a:lvl2pPr lvl="1" algn="ctr" rtl="0">
              <a:lnSpc>
                <a:spcPct val="100000"/>
              </a:lnSpc>
              <a:spcBef>
                <a:spcPts val="0"/>
              </a:spcBef>
              <a:spcAft>
                <a:spcPts val="0"/>
              </a:spcAft>
              <a:buSzPts val="12000"/>
              <a:buNone/>
              <a:defRPr sz="12000"/>
            </a:lvl2pPr>
            <a:lvl3pPr lvl="2" algn="ctr" rtl="0">
              <a:lnSpc>
                <a:spcPct val="100000"/>
              </a:lnSpc>
              <a:spcBef>
                <a:spcPts val="0"/>
              </a:spcBef>
              <a:spcAft>
                <a:spcPts val="0"/>
              </a:spcAft>
              <a:buSzPts val="12000"/>
              <a:buNone/>
              <a:defRPr sz="12000"/>
            </a:lvl3pPr>
            <a:lvl4pPr lvl="3" algn="ctr" rtl="0">
              <a:lnSpc>
                <a:spcPct val="100000"/>
              </a:lnSpc>
              <a:spcBef>
                <a:spcPts val="0"/>
              </a:spcBef>
              <a:spcAft>
                <a:spcPts val="0"/>
              </a:spcAft>
              <a:buSzPts val="12000"/>
              <a:buNone/>
              <a:defRPr sz="12000"/>
            </a:lvl4pPr>
            <a:lvl5pPr lvl="4" algn="ctr" rtl="0">
              <a:lnSpc>
                <a:spcPct val="100000"/>
              </a:lnSpc>
              <a:spcBef>
                <a:spcPts val="0"/>
              </a:spcBef>
              <a:spcAft>
                <a:spcPts val="0"/>
              </a:spcAft>
              <a:buSzPts val="12000"/>
              <a:buNone/>
              <a:defRPr sz="12000"/>
            </a:lvl5pPr>
            <a:lvl6pPr lvl="5" algn="ctr" rtl="0">
              <a:lnSpc>
                <a:spcPct val="100000"/>
              </a:lnSpc>
              <a:spcBef>
                <a:spcPts val="0"/>
              </a:spcBef>
              <a:spcAft>
                <a:spcPts val="0"/>
              </a:spcAft>
              <a:buSzPts val="12000"/>
              <a:buNone/>
              <a:defRPr sz="12000"/>
            </a:lvl6pPr>
            <a:lvl7pPr lvl="6" algn="ctr" rtl="0">
              <a:lnSpc>
                <a:spcPct val="100000"/>
              </a:lnSpc>
              <a:spcBef>
                <a:spcPts val="0"/>
              </a:spcBef>
              <a:spcAft>
                <a:spcPts val="0"/>
              </a:spcAft>
              <a:buSzPts val="12000"/>
              <a:buNone/>
              <a:defRPr sz="12000"/>
            </a:lvl7pPr>
            <a:lvl8pPr lvl="7" algn="ctr" rtl="0">
              <a:lnSpc>
                <a:spcPct val="100000"/>
              </a:lnSpc>
              <a:spcBef>
                <a:spcPts val="0"/>
              </a:spcBef>
              <a:spcAft>
                <a:spcPts val="0"/>
              </a:spcAft>
              <a:buSzPts val="12000"/>
              <a:buNone/>
              <a:defRPr sz="12000"/>
            </a:lvl8pPr>
            <a:lvl9pPr lvl="8" algn="ctr" rtl="0">
              <a:lnSpc>
                <a:spcPct val="100000"/>
              </a:lnSpc>
              <a:spcBef>
                <a:spcPts val="0"/>
              </a:spcBef>
              <a:spcAft>
                <a:spcPts val="0"/>
              </a:spcAft>
              <a:buSzPts val="12000"/>
              <a:buNone/>
              <a:defRPr sz="12000"/>
            </a:lvl9pPr>
          </a:lstStyle>
          <a:p>
            <a:r>
              <a:t>xx%</a:t>
            </a:r>
          </a:p>
        </p:txBody>
      </p:sp>
      <p:sp>
        <p:nvSpPr>
          <p:cNvPr id="23" name="Google Shape;23;p3"/>
          <p:cNvSpPr txBox="1">
            <a:spLocks noGrp="1"/>
          </p:cNvSpPr>
          <p:nvPr>
            <p:ph type="subTitle" idx="1"/>
          </p:nvPr>
        </p:nvSpPr>
        <p:spPr>
          <a:xfrm>
            <a:off x="4755000" y="3003250"/>
            <a:ext cx="3002100" cy="7620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None/>
              <a:defRPr/>
            </a:lvl1pPr>
            <a:lvl2pPr lvl="1" algn="ctr">
              <a:lnSpc>
                <a:spcPct val="100000"/>
              </a:lnSpc>
              <a:spcBef>
                <a:spcPts val="1600"/>
              </a:spcBef>
              <a:spcAft>
                <a:spcPts val="0"/>
              </a:spcAft>
              <a:buNone/>
              <a:defRPr/>
            </a:lvl2pPr>
            <a:lvl3pPr lvl="2" algn="ctr">
              <a:lnSpc>
                <a:spcPct val="100000"/>
              </a:lnSpc>
              <a:spcBef>
                <a:spcPts val="1600"/>
              </a:spcBef>
              <a:spcAft>
                <a:spcPts val="0"/>
              </a:spcAft>
              <a:buNone/>
              <a:defRPr/>
            </a:lvl3pPr>
            <a:lvl4pPr lvl="3" algn="ctr">
              <a:lnSpc>
                <a:spcPct val="100000"/>
              </a:lnSpc>
              <a:spcBef>
                <a:spcPts val="1600"/>
              </a:spcBef>
              <a:spcAft>
                <a:spcPts val="0"/>
              </a:spcAft>
              <a:buNone/>
              <a:defRPr/>
            </a:lvl4pPr>
            <a:lvl5pPr lvl="4" algn="ctr">
              <a:lnSpc>
                <a:spcPct val="100000"/>
              </a:lnSpc>
              <a:spcBef>
                <a:spcPts val="1600"/>
              </a:spcBef>
              <a:spcAft>
                <a:spcPts val="0"/>
              </a:spcAft>
              <a:buNone/>
              <a:defRPr/>
            </a:lvl5pPr>
            <a:lvl6pPr lvl="5" algn="ctr">
              <a:lnSpc>
                <a:spcPct val="100000"/>
              </a:lnSpc>
              <a:spcBef>
                <a:spcPts val="1600"/>
              </a:spcBef>
              <a:spcAft>
                <a:spcPts val="0"/>
              </a:spcAft>
              <a:buNone/>
              <a:defRPr/>
            </a:lvl6pPr>
            <a:lvl7pPr lvl="6" algn="ctr">
              <a:lnSpc>
                <a:spcPct val="100000"/>
              </a:lnSpc>
              <a:spcBef>
                <a:spcPts val="1600"/>
              </a:spcBef>
              <a:spcAft>
                <a:spcPts val="0"/>
              </a:spcAft>
              <a:buNone/>
              <a:defRPr/>
            </a:lvl7pPr>
            <a:lvl8pPr lvl="7" algn="ctr">
              <a:lnSpc>
                <a:spcPct val="100000"/>
              </a:lnSpc>
              <a:spcBef>
                <a:spcPts val="1600"/>
              </a:spcBef>
              <a:spcAft>
                <a:spcPts val="0"/>
              </a:spcAft>
              <a:buNone/>
              <a:defRPr/>
            </a:lvl8pPr>
            <a:lvl9pPr lvl="8" algn="ctr">
              <a:lnSpc>
                <a:spcPct val="100000"/>
              </a:lnSpc>
              <a:spcBef>
                <a:spcPts val="1600"/>
              </a:spcBef>
              <a:spcAft>
                <a:spcPts val="1600"/>
              </a:spcAft>
              <a:buNone/>
              <a:defRPr/>
            </a:lvl9pPr>
          </a:lstStyle>
          <a:p>
            <a:endParaRPr/>
          </a:p>
        </p:txBody>
      </p:sp>
      <p:sp>
        <p:nvSpPr>
          <p:cNvPr id="24" name="Google Shape;24;p3"/>
          <p:cNvSpPr/>
          <p:nvPr/>
        </p:nvSpPr>
        <p:spPr>
          <a:xfrm rot="10800000">
            <a:off x="836304" y="1403738"/>
            <a:ext cx="138700" cy="118650"/>
          </a:xfrm>
          <a:custGeom>
            <a:avLst/>
            <a:gdLst/>
            <a:ahLst/>
            <a:cxnLst/>
            <a:rect l="l" t="t" r="r" b="b"/>
            <a:pathLst>
              <a:path w="5548" h="4746" extrusionOk="0">
                <a:moveTo>
                  <a:pt x="0" y="4746"/>
                </a:moveTo>
                <a:lnTo>
                  <a:pt x="2778" y="0"/>
                </a:lnTo>
                <a:lnTo>
                  <a:pt x="5548" y="4746"/>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rot="10800000">
            <a:off x="836304" y="1064256"/>
            <a:ext cx="138700" cy="118675"/>
          </a:xfrm>
          <a:custGeom>
            <a:avLst/>
            <a:gdLst/>
            <a:ahLst/>
            <a:cxnLst/>
            <a:rect l="l" t="t" r="r" b="b"/>
            <a:pathLst>
              <a:path w="5548" h="4747" extrusionOk="0">
                <a:moveTo>
                  <a:pt x="0" y="4746"/>
                </a:moveTo>
                <a:lnTo>
                  <a:pt x="2778" y="1"/>
                </a:lnTo>
                <a:lnTo>
                  <a:pt x="5548" y="4746"/>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6" name="Google Shape;26;p3"/>
          <p:cNvCxnSpPr/>
          <p:nvPr/>
        </p:nvCxnSpPr>
        <p:spPr>
          <a:xfrm rot="10800000">
            <a:off x="905650" y="1743194"/>
            <a:ext cx="0" cy="2268600"/>
          </a:xfrm>
          <a:prstGeom prst="straightConnector1">
            <a:avLst/>
          </a:prstGeom>
          <a:noFill/>
          <a:ln w="9525" cap="flat" cmpd="sng">
            <a:solidFill>
              <a:schemeClr val="dk1"/>
            </a:solidFill>
            <a:prstDash val="solid"/>
            <a:round/>
            <a:headEnd type="none" w="med" len="med"/>
            <a:tailEnd type="none" w="med" len="med"/>
          </a:ln>
        </p:spPr>
      </p:cxnSp>
      <p:sp>
        <p:nvSpPr>
          <p:cNvPr id="27" name="Google Shape;27;p3"/>
          <p:cNvSpPr/>
          <p:nvPr/>
        </p:nvSpPr>
        <p:spPr>
          <a:xfrm rot="10800000">
            <a:off x="719991" y="4232600"/>
            <a:ext cx="371325" cy="371350"/>
          </a:xfrm>
          <a:custGeom>
            <a:avLst/>
            <a:gdLst/>
            <a:ahLst/>
            <a:cxnLst/>
            <a:rect l="l" t="t" r="r" b="b"/>
            <a:pathLst>
              <a:path w="14853" h="14854" extrusionOk="0">
                <a:moveTo>
                  <a:pt x="0" y="14223"/>
                </a:moveTo>
                <a:lnTo>
                  <a:pt x="14223" y="1"/>
                </a:lnTo>
                <a:lnTo>
                  <a:pt x="14853" y="1"/>
                </a:lnTo>
                <a:lnTo>
                  <a:pt x="0" y="14853"/>
                </a:lnTo>
                <a:close/>
                <a:moveTo>
                  <a:pt x="12025" y="1"/>
                </a:moveTo>
                <a:lnTo>
                  <a:pt x="12648" y="1"/>
                </a:lnTo>
                <a:lnTo>
                  <a:pt x="0" y="12649"/>
                </a:lnTo>
                <a:lnTo>
                  <a:pt x="0" y="12026"/>
                </a:lnTo>
                <a:close/>
                <a:moveTo>
                  <a:pt x="9799" y="1"/>
                </a:moveTo>
                <a:lnTo>
                  <a:pt x="10422" y="1"/>
                </a:lnTo>
                <a:lnTo>
                  <a:pt x="0" y="10423"/>
                </a:lnTo>
                <a:lnTo>
                  <a:pt x="0" y="9800"/>
                </a:lnTo>
                <a:close/>
                <a:moveTo>
                  <a:pt x="7573" y="1"/>
                </a:moveTo>
                <a:lnTo>
                  <a:pt x="8196" y="1"/>
                </a:lnTo>
                <a:lnTo>
                  <a:pt x="0" y="8196"/>
                </a:lnTo>
                <a:lnTo>
                  <a:pt x="0" y="7574"/>
                </a:lnTo>
                <a:close/>
                <a:moveTo>
                  <a:pt x="5347" y="1"/>
                </a:moveTo>
                <a:lnTo>
                  <a:pt x="5970" y="1"/>
                </a:lnTo>
                <a:lnTo>
                  <a:pt x="0" y="5970"/>
                </a:lnTo>
                <a:lnTo>
                  <a:pt x="0" y="5348"/>
                </a:lnTo>
                <a:close/>
                <a:moveTo>
                  <a:pt x="3085" y="1"/>
                </a:moveTo>
                <a:lnTo>
                  <a:pt x="3708" y="1"/>
                </a:lnTo>
                <a:lnTo>
                  <a:pt x="0" y="3709"/>
                </a:lnTo>
                <a:lnTo>
                  <a:pt x="0" y="3086"/>
                </a:lnTo>
                <a:close/>
                <a:moveTo>
                  <a:pt x="888" y="1"/>
                </a:moveTo>
                <a:lnTo>
                  <a:pt x="1510" y="1"/>
                </a:lnTo>
                <a:lnTo>
                  <a:pt x="0" y="1511"/>
                </a:lnTo>
                <a:lnTo>
                  <a:pt x="0" y="888"/>
                </a:lnTo>
                <a:close/>
                <a:moveTo>
                  <a:pt x="1747" y="14853"/>
                </a:moveTo>
                <a:lnTo>
                  <a:pt x="14853" y="1747"/>
                </a:lnTo>
                <a:lnTo>
                  <a:pt x="14853" y="2377"/>
                </a:lnTo>
                <a:lnTo>
                  <a:pt x="2377" y="14853"/>
                </a:lnTo>
                <a:close/>
                <a:moveTo>
                  <a:pt x="4123" y="14853"/>
                </a:moveTo>
                <a:lnTo>
                  <a:pt x="14853" y="4124"/>
                </a:lnTo>
                <a:lnTo>
                  <a:pt x="14853" y="4746"/>
                </a:lnTo>
                <a:lnTo>
                  <a:pt x="4753" y="14853"/>
                </a:lnTo>
                <a:close/>
                <a:moveTo>
                  <a:pt x="6514" y="14853"/>
                </a:moveTo>
                <a:lnTo>
                  <a:pt x="14853" y="6514"/>
                </a:lnTo>
                <a:lnTo>
                  <a:pt x="14853" y="7144"/>
                </a:lnTo>
                <a:lnTo>
                  <a:pt x="7144" y="14853"/>
                </a:lnTo>
                <a:close/>
                <a:moveTo>
                  <a:pt x="8890" y="14853"/>
                </a:moveTo>
                <a:lnTo>
                  <a:pt x="14853" y="8891"/>
                </a:lnTo>
                <a:lnTo>
                  <a:pt x="14853" y="9521"/>
                </a:lnTo>
                <a:lnTo>
                  <a:pt x="9520" y="14853"/>
                </a:lnTo>
                <a:close/>
                <a:moveTo>
                  <a:pt x="11295" y="14853"/>
                </a:moveTo>
                <a:lnTo>
                  <a:pt x="14853" y="11303"/>
                </a:lnTo>
                <a:lnTo>
                  <a:pt x="14853" y="11926"/>
                </a:lnTo>
                <a:lnTo>
                  <a:pt x="11925" y="14853"/>
                </a:lnTo>
                <a:close/>
                <a:moveTo>
                  <a:pt x="13679" y="14853"/>
                </a:moveTo>
                <a:lnTo>
                  <a:pt x="14853" y="13679"/>
                </a:lnTo>
                <a:lnTo>
                  <a:pt x="14853" y="14302"/>
                </a:lnTo>
                <a:lnTo>
                  <a:pt x="14302" y="148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 name="Google Shape;28;p3"/>
          <p:cNvGrpSpPr/>
          <p:nvPr/>
        </p:nvGrpSpPr>
        <p:grpSpPr>
          <a:xfrm>
            <a:off x="6902708" y="1904513"/>
            <a:ext cx="1701192" cy="2682242"/>
            <a:chOff x="8145381" y="3347820"/>
            <a:chExt cx="262663" cy="414156"/>
          </a:xfrm>
        </p:grpSpPr>
        <p:sp>
          <p:nvSpPr>
            <p:cNvPr id="29" name="Google Shape;29;p3"/>
            <p:cNvSpPr/>
            <p:nvPr/>
          </p:nvSpPr>
          <p:spPr>
            <a:xfrm>
              <a:off x="8145381" y="3347820"/>
              <a:ext cx="199302" cy="414156"/>
            </a:xfrm>
            <a:custGeom>
              <a:avLst/>
              <a:gdLst/>
              <a:ahLst/>
              <a:cxnLst/>
              <a:rect l="l" t="t" r="r" b="b"/>
              <a:pathLst>
                <a:path w="14403" h="29930" extrusionOk="0">
                  <a:moveTo>
                    <a:pt x="13509" y="1"/>
                  </a:moveTo>
                  <a:cubicBezTo>
                    <a:pt x="12991" y="1"/>
                    <a:pt x="12616" y="404"/>
                    <a:pt x="12616" y="894"/>
                  </a:cubicBezTo>
                  <a:lnTo>
                    <a:pt x="12616" y="20509"/>
                  </a:lnTo>
                  <a:cubicBezTo>
                    <a:pt x="11582" y="19771"/>
                    <a:pt x="10194" y="19364"/>
                    <a:pt x="8670" y="19364"/>
                  </a:cubicBezTo>
                  <a:cubicBezTo>
                    <a:pt x="7816" y="19364"/>
                    <a:pt x="6920" y="19492"/>
                    <a:pt x="6020" y="19761"/>
                  </a:cubicBezTo>
                  <a:cubicBezTo>
                    <a:pt x="2333" y="20884"/>
                    <a:pt x="0" y="23966"/>
                    <a:pt x="807" y="26645"/>
                  </a:cubicBezTo>
                  <a:cubicBezTo>
                    <a:pt x="1438" y="28690"/>
                    <a:pt x="3663" y="29930"/>
                    <a:pt x="6303" y="29930"/>
                  </a:cubicBezTo>
                  <a:cubicBezTo>
                    <a:pt x="7158" y="29930"/>
                    <a:pt x="8056" y="29800"/>
                    <a:pt x="8958" y="29525"/>
                  </a:cubicBezTo>
                  <a:cubicBezTo>
                    <a:pt x="12213" y="28575"/>
                    <a:pt x="14402" y="26069"/>
                    <a:pt x="14344" y="23649"/>
                  </a:cubicBezTo>
                  <a:cubicBezTo>
                    <a:pt x="14373" y="23534"/>
                    <a:pt x="14402" y="23447"/>
                    <a:pt x="14402" y="23332"/>
                  </a:cubicBezTo>
                  <a:lnTo>
                    <a:pt x="14402" y="894"/>
                  </a:lnTo>
                  <a:cubicBezTo>
                    <a:pt x="14402" y="404"/>
                    <a:pt x="13999" y="1"/>
                    <a:pt x="135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a:off x="8353829" y="3701756"/>
              <a:ext cx="54215" cy="46536"/>
            </a:xfrm>
            <a:custGeom>
              <a:avLst/>
              <a:gdLst/>
              <a:ahLst/>
              <a:cxnLst/>
              <a:rect l="l" t="t" r="r" b="b"/>
              <a:pathLst>
                <a:path w="3918" h="3363" extrusionOk="0">
                  <a:moveTo>
                    <a:pt x="2247" y="1"/>
                  </a:moveTo>
                  <a:cubicBezTo>
                    <a:pt x="750" y="1"/>
                    <a:pt x="1" y="1816"/>
                    <a:pt x="1066" y="2881"/>
                  </a:cubicBezTo>
                  <a:cubicBezTo>
                    <a:pt x="1398" y="3213"/>
                    <a:pt x="1810" y="3362"/>
                    <a:pt x="2216" y="3362"/>
                  </a:cubicBezTo>
                  <a:cubicBezTo>
                    <a:pt x="3079" y="3362"/>
                    <a:pt x="3918" y="2690"/>
                    <a:pt x="3918" y="1672"/>
                  </a:cubicBezTo>
                  <a:cubicBezTo>
                    <a:pt x="3918" y="750"/>
                    <a:pt x="3169" y="1"/>
                    <a:pt x="22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 name="Google Shape;31;p3"/>
          <p:cNvGrpSpPr/>
          <p:nvPr/>
        </p:nvGrpSpPr>
        <p:grpSpPr>
          <a:xfrm>
            <a:off x="4866414" y="539550"/>
            <a:ext cx="2912484" cy="391358"/>
            <a:chOff x="849696" y="4208569"/>
            <a:chExt cx="3431700" cy="391358"/>
          </a:xfrm>
        </p:grpSpPr>
        <p:cxnSp>
          <p:nvCxnSpPr>
            <p:cNvPr id="32" name="Google Shape;32;p3"/>
            <p:cNvCxnSpPr/>
            <p:nvPr/>
          </p:nvCxnSpPr>
          <p:spPr>
            <a:xfrm>
              <a:off x="849696" y="4404247"/>
              <a:ext cx="3431700" cy="0"/>
            </a:xfrm>
            <a:prstGeom prst="straightConnector1">
              <a:avLst/>
            </a:prstGeom>
            <a:noFill/>
            <a:ln w="9525" cap="flat" cmpd="sng">
              <a:solidFill>
                <a:schemeClr val="dk1"/>
              </a:solidFill>
              <a:prstDash val="solid"/>
              <a:round/>
              <a:headEnd type="none" w="med" len="med"/>
              <a:tailEnd type="none" w="med" len="med"/>
            </a:ln>
          </p:spPr>
        </p:cxnSp>
        <p:cxnSp>
          <p:nvCxnSpPr>
            <p:cNvPr id="33" name="Google Shape;33;p3"/>
            <p:cNvCxnSpPr/>
            <p:nvPr/>
          </p:nvCxnSpPr>
          <p:spPr>
            <a:xfrm>
              <a:off x="849696" y="4599926"/>
              <a:ext cx="3431700" cy="0"/>
            </a:xfrm>
            <a:prstGeom prst="straightConnector1">
              <a:avLst/>
            </a:prstGeom>
            <a:noFill/>
            <a:ln w="9525" cap="flat" cmpd="sng">
              <a:solidFill>
                <a:schemeClr val="dk1"/>
              </a:solidFill>
              <a:prstDash val="solid"/>
              <a:round/>
              <a:headEnd type="none" w="med" len="med"/>
              <a:tailEnd type="none" w="med" len="med"/>
            </a:ln>
          </p:spPr>
        </p:cxnSp>
        <p:cxnSp>
          <p:nvCxnSpPr>
            <p:cNvPr id="34" name="Google Shape;34;p3"/>
            <p:cNvCxnSpPr/>
            <p:nvPr/>
          </p:nvCxnSpPr>
          <p:spPr>
            <a:xfrm>
              <a:off x="849696" y="4208569"/>
              <a:ext cx="3431700" cy="0"/>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61"/>
        <p:cNvGrpSpPr/>
        <p:nvPr/>
      </p:nvGrpSpPr>
      <p:grpSpPr>
        <a:xfrm>
          <a:off x="0" y="0"/>
          <a:ext cx="0" cy="0"/>
          <a:chOff x="0" y="0"/>
          <a:chExt cx="0" cy="0"/>
        </a:xfrm>
      </p:grpSpPr>
      <p:sp>
        <p:nvSpPr>
          <p:cNvPr id="62" name="Google Shape;62;p8"/>
          <p:cNvSpPr txBox="1">
            <a:spLocks noGrp="1"/>
          </p:cNvSpPr>
          <p:nvPr>
            <p:ph type="title"/>
          </p:nvPr>
        </p:nvSpPr>
        <p:spPr>
          <a:xfrm>
            <a:off x="1455600" y="1559400"/>
            <a:ext cx="6528900" cy="2024700"/>
          </a:xfrm>
          <a:prstGeom prst="rect">
            <a:avLst/>
          </a:prstGeom>
        </p:spPr>
        <p:txBody>
          <a:bodyPr spcFirstLastPara="1" wrap="square" lIns="91425" tIns="91425" rIns="91425" bIns="91425" anchor="ctr" anchorCtr="0">
            <a:noAutofit/>
          </a:bodyPr>
          <a:lstStyle>
            <a:lvl1pPr lvl="0" rtl="0">
              <a:spcBef>
                <a:spcPts val="0"/>
              </a:spcBef>
              <a:spcAft>
                <a:spcPts val="0"/>
              </a:spcAft>
              <a:buSzPts val="5000"/>
              <a:buNone/>
              <a:defRPr sz="5000"/>
            </a:lvl1pPr>
            <a:lvl2pPr lvl="1" algn="l" rtl="0">
              <a:spcBef>
                <a:spcPts val="0"/>
              </a:spcBef>
              <a:spcAft>
                <a:spcPts val="0"/>
              </a:spcAft>
              <a:buSzPts val="5000"/>
              <a:buNone/>
              <a:defRPr sz="5000"/>
            </a:lvl2pPr>
            <a:lvl3pPr lvl="2" algn="l" rtl="0">
              <a:spcBef>
                <a:spcPts val="0"/>
              </a:spcBef>
              <a:spcAft>
                <a:spcPts val="0"/>
              </a:spcAft>
              <a:buSzPts val="5000"/>
              <a:buNone/>
              <a:defRPr sz="5000"/>
            </a:lvl3pPr>
            <a:lvl4pPr lvl="3" algn="l" rtl="0">
              <a:spcBef>
                <a:spcPts val="0"/>
              </a:spcBef>
              <a:spcAft>
                <a:spcPts val="0"/>
              </a:spcAft>
              <a:buSzPts val="5000"/>
              <a:buNone/>
              <a:defRPr sz="5000"/>
            </a:lvl4pPr>
            <a:lvl5pPr lvl="4" algn="l" rtl="0">
              <a:spcBef>
                <a:spcPts val="0"/>
              </a:spcBef>
              <a:spcAft>
                <a:spcPts val="0"/>
              </a:spcAft>
              <a:buSzPts val="5000"/>
              <a:buNone/>
              <a:defRPr sz="5000"/>
            </a:lvl5pPr>
            <a:lvl6pPr lvl="5" algn="l" rtl="0">
              <a:spcBef>
                <a:spcPts val="0"/>
              </a:spcBef>
              <a:spcAft>
                <a:spcPts val="0"/>
              </a:spcAft>
              <a:buSzPts val="5000"/>
              <a:buNone/>
              <a:defRPr sz="5000"/>
            </a:lvl6pPr>
            <a:lvl7pPr lvl="6" algn="l" rtl="0">
              <a:spcBef>
                <a:spcPts val="0"/>
              </a:spcBef>
              <a:spcAft>
                <a:spcPts val="0"/>
              </a:spcAft>
              <a:buSzPts val="5000"/>
              <a:buNone/>
              <a:defRPr sz="5000"/>
            </a:lvl7pPr>
            <a:lvl8pPr lvl="7" algn="l" rtl="0">
              <a:spcBef>
                <a:spcPts val="0"/>
              </a:spcBef>
              <a:spcAft>
                <a:spcPts val="0"/>
              </a:spcAft>
              <a:buSzPts val="5000"/>
              <a:buNone/>
              <a:defRPr sz="5000"/>
            </a:lvl8pPr>
            <a:lvl9pPr lvl="8" algn="l" rtl="0">
              <a:spcBef>
                <a:spcPts val="0"/>
              </a:spcBef>
              <a:spcAft>
                <a:spcPts val="0"/>
              </a:spcAft>
              <a:buSzPts val="5000"/>
              <a:buNone/>
              <a:defRPr sz="5000"/>
            </a:lvl9pPr>
          </a:lstStyle>
          <a:p>
            <a:endParaRPr/>
          </a:p>
        </p:txBody>
      </p:sp>
      <p:sp>
        <p:nvSpPr>
          <p:cNvPr id="63" name="Google Shape;63;p8"/>
          <p:cNvSpPr/>
          <p:nvPr/>
        </p:nvSpPr>
        <p:spPr>
          <a:xfrm>
            <a:off x="5904427" y="771738"/>
            <a:ext cx="2556619" cy="3600025"/>
          </a:xfrm>
          <a:custGeom>
            <a:avLst/>
            <a:gdLst/>
            <a:ahLst/>
            <a:cxnLst/>
            <a:rect l="l" t="t" r="r" b="b"/>
            <a:pathLst>
              <a:path w="21279" h="29964" extrusionOk="0">
                <a:moveTo>
                  <a:pt x="13341" y="1"/>
                </a:moveTo>
                <a:cubicBezTo>
                  <a:pt x="12875" y="1"/>
                  <a:pt x="12444" y="361"/>
                  <a:pt x="12444" y="898"/>
                </a:cubicBezTo>
                <a:lnTo>
                  <a:pt x="12444" y="20427"/>
                </a:lnTo>
                <a:cubicBezTo>
                  <a:pt x="11457" y="19745"/>
                  <a:pt x="10145" y="19377"/>
                  <a:pt x="8712" y="19377"/>
                </a:cubicBezTo>
                <a:cubicBezTo>
                  <a:pt x="7844" y="19377"/>
                  <a:pt x="6932" y="19512"/>
                  <a:pt x="6021" y="19794"/>
                </a:cubicBezTo>
                <a:cubicBezTo>
                  <a:pt x="2362" y="20888"/>
                  <a:pt x="1" y="23970"/>
                  <a:pt x="836" y="26678"/>
                </a:cubicBezTo>
                <a:cubicBezTo>
                  <a:pt x="1445" y="28723"/>
                  <a:pt x="3665" y="29963"/>
                  <a:pt x="6316" y="29963"/>
                </a:cubicBezTo>
                <a:cubicBezTo>
                  <a:pt x="7175" y="29963"/>
                  <a:pt x="8078" y="29833"/>
                  <a:pt x="8987" y="29558"/>
                </a:cubicBezTo>
                <a:cubicBezTo>
                  <a:pt x="12530" y="28493"/>
                  <a:pt x="14806" y="25612"/>
                  <a:pt x="14259" y="22991"/>
                </a:cubicBezTo>
                <a:lnTo>
                  <a:pt x="14259" y="12132"/>
                </a:lnTo>
                <a:cubicBezTo>
                  <a:pt x="14691" y="12622"/>
                  <a:pt x="15209" y="12996"/>
                  <a:pt x="15785" y="13284"/>
                </a:cubicBezTo>
                <a:cubicBezTo>
                  <a:pt x="18262" y="14580"/>
                  <a:pt x="19760" y="15387"/>
                  <a:pt x="18925" y="19275"/>
                </a:cubicBezTo>
                <a:cubicBezTo>
                  <a:pt x="18925" y="19301"/>
                  <a:pt x="18936" y="19313"/>
                  <a:pt x="18956" y="19313"/>
                </a:cubicBezTo>
                <a:cubicBezTo>
                  <a:pt x="19234" y="19313"/>
                  <a:pt x="21279" y="16983"/>
                  <a:pt x="20768" y="14753"/>
                </a:cubicBezTo>
                <a:cubicBezTo>
                  <a:pt x="20192" y="12362"/>
                  <a:pt x="19098" y="11729"/>
                  <a:pt x="16793" y="10692"/>
                </a:cubicBezTo>
                <a:cubicBezTo>
                  <a:pt x="15440" y="10116"/>
                  <a:pt x="14662" y="8445"/>
                  <a:pt x="14259" y="7178"/>
                </a:cubicBezTo>
                <a:lnTo>
                  <a:pt x="14259" y="4758"/>
                </a:lnTo>
                <a:cubicBezTo>
                  <a:pt x="14633" y="5046"/>
                  <a:pt x="15007" y="5334"/>
                  <a:pt x="15440" y="5536"/>
                </a:cubicBezTo>
                <a:cubicBezTo>
                  <a:pt x="17917" y="6832"/>
                  <a:pt x="19386" y="7667"/>
                  <a:pt x="18550" y="11527"/>
                </a:cubicBezTo>
                <a:cubicBezTo>
                  <a:pt x="18550" y="11552"/>
                  <a:pt x="18562" y="11565"/>
                  <a:pt x="18582" y="11565"/>
                </a:cubicBezTo>
                <a:cubicBezTo>
                  <a:pt x="18866" y="11565"/>
                  <a:pt x="20931" y="9260"/>
                  <a:pt x="20394" y="7005"/>
                </a:cubicBezTo>
                <a:cubicBezTo>
                  <a:pt x="19847" y="4614"/>
                  <a:pt x="18752" y="3980"/>
                  <a:pt x="16448" y="2972"/>
                </a:cubicBezTo>
                <a:cubicBezTo>
                  <a:pt x="15468" y="2540"/>
                  <a:pt x="14806" y="1532"/>
                  <a:pt x="14345" y="553"/>
                </a:cubicBezTo>
                <a:cubicBezTo>
                  <a:pt x="14230" y="380"/>
                  <a:pt x="14086" y="236"/>
                  <a:pt x="13884" y="178"/>
                </a:cubicBezTo>
                <a:cubicBezTo>
                  <a:pt x="13714" y="56"/>
                  <a:pt x="13525" y="1"/>
                  <a:pt x="133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 name="Google Shape;64;p8"/>
          <p:cNvGrpSpPr/>
          <p:nvPr/>
        </p:nvGrpSpPr>
        <p:grpSpPr>
          <a:xfrm>
            <a:off x="719991" y="829442"/>
            <a:ext cx="371325" cy="3484616"/>
            <a:chOff x="719991" y="829442"/>
            <a:chExt cx="371325" cy="3484616"/>
          </a:xfrm>
        </p:grpSpPr>
        <p:sp>
          <p:nvSpPr>
            <p:cNvPr id="65" name="Google Shape;65;p8"/>
            <p:cNvSpPr/>
            <p:nvPr/>
          </p:nvSpPr>
          <p:spPr>
            <a:xfrm>
              <a:off x="836304" y="4195383"/>
              <a:ext cx="138700" cy="118675"/>
            </a:xfrm>
            <a:custGeom>
              <a:avLst/>
              <a:gdLst/>
              <a:ahLst/>
              <a:cxnLst/>
              <a:rect l="l" t="t" r="r" b="b"/>
              <a:pathLst>
                <a:path w="5548" h="4747" extrusionOk="0">
                  <a:moveTo>
                    <a:pt x="0" y="4746"/>
                  </a:moveTo>
                  <a:lnTo>
                    <a:pt x="2778" y="1"/>
                  </a:lnTo>
                  <a:lnTo>
                    <a:pt x="5548" y="4746"/>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8"/>
            <p:cNvSpPr/>
            <p:nvPr/>
          </p:nvSpPr>
          <p:spPr>
            <a:xfrm>
              <a:off x="719991" y="2386075"/>
              <a:ext cx="371325" cy="371350"/>
            </a:xfrm>
            <a:custGeom>
              <a:avLst/>
              <a:gdLst/>
              <a:ahLst/>
              <a:cxnLst/>
              <a:rect l="l" t="t" r="r" b="b"/>
              <a:pathLst>
                <a:path w="14853" h="14854" extrusionOk="0">
                  <a:moveTo>
                    <a:pt x="0" y="14223"/>
                  </a:moveTo>
                  <a:lnTo>
                    <a:pt x="14223" y="1"/>
                  </a:lnTo>
                  <a:lnTo>
                    <a:pt x="14853" y="1"/>
                  </a:lnTo>
                  <a:lnTo>
                    <a:pt x="0" y="14853"/>
                  </a:lnTo>
                  <a:close/>
                  <a:moveTo>
                    <a:pt x="12025" y="1"/>
                  </a:moveTo>
                  <a:lnTo>
                    <a:pt x="12648" y="1"/>
                  </a:lnTo>
                  <a:lnTo>
                    <a:pt x="0" y="12649"/>
                  </a:lnTo>
                  <a:lnTo>
                    <a:pt x="0" y="12026"/>
                  </a:lnTo>
                  <a:close/>
                  <a:moveTo>
                    <a:pt x="9799" y="1"/>
                  </a:moveTo>
                  <a:lnTo>
                    <a:pt x="10422" y="1"/>
                  </a:lnTo>
                  <a:lnTo>
                    <a:pt x="0" y="10423"/>
                  </a:lnTo>
                  <a:lnTo>
                    <a:pt x="0" y="9800"/>
                  </a:lnTo>
                  <a:close/>
                  <a:moveTo>
                    <a:pt x="7573" y="1"/>
                  </a:moveTo>
                  <a:lnTo>
                    <a:pt x="8196" y="1"/>
                  </a:lnTo>
                  <a:lnTo>
                    <a:pt x="0" y="8196"/>
                  </a:lnTo>
                  <a:lnTo>
                    <a:pt x="0" y="7574"/>
                  </a:lnTo>
                  <a:close/>
                  <a:moveTo>
                    <a:pt x="5347" y="1"/>
                  </a:moveTo>
                  <a:lnTo>
                    <a:pt x="5970" y="1"/>
                  </a:lnTo>
                  <a:lnTo>
                    <a:pt x="0" y="5970"/>
                  </a:lnTo>
                  <a:lnTo>
                    <a:pt x="0" y="5348"/>
                  </a:lnTo>
                  <a:close/>
                  <a:moveTo>
                    <a:pt x="3085" y="1"/>
                  </a:moveTo>
                  <a:lnTo>
                    <a:pt x="3708" y="1"/>
                  </a:lnTo>
                  <a:lnTo>
                    <a:pt x="0" y="3709"/>
                  </a:lnTo>
                  <a:lnTo>
                    <a:pt x="0" y="3086"/>
                  </a:lnTo>
                  <a:close/>
                  <a:moveTo>
                    <a:pt x="888" y="1"/>
                  </a:moveTo>
                  <a:lnTo>
                    <a:pt x="1510" y="1"/>
                  </a:lnTo>
                  <a:lnTo>
                    <a:pt x="0" y="1511"/>
                  </a:lnTo>
                  <a:lnTo>
                    <a:pt x="0" y="888"/>
                  </a:lnTo>
                  <a:close/>
                  <a:moveTo>
                    <a:pt x="1747" y="14853"/>
                  </a:moveTo>
                  <a:lnTo>
                    <a:pt x="14853" y="1747"/>
                  </a:lnTo>
                  <a:lnTo>
                    <a:pt x="14853" y="2377"/>
                  </a:lnTo>
                  <a:lnTo>
                    <a:pt x="2377" y="14853"/>
                  </a:lnTo>
                  <a:close/>
                  <a:moveTo>
                    <a:pt x="4123" y="14853"/>
                  </a:moveTo>
                  <a:lnTo>
                    <a:pt x="14853" y="4124"/>
                  </a:lnTo>
                  <a:lnTo>
                    <a:pt x="14853" y="4746"/>
                  </a:lnTo>
                  <a:lnTo>
                    <a:pt x="4753" y="14853"/>
                  </a:lnTo>
                  <a:close/>
                  <a:moveTo>
                    <a:pt x="6514" y="14853"/>
                  </a:moveTo>
                  <a:lnTo>
                    <a:pt x="14853" y="6514"/>
                  </a:lnTo>
                  <a:lnTo>
                    <a:pt x="14853" y="7144"/>
                  </a:lnTo>
                  <a:lnTo>
                    <a:pt x="7144" y="14853"/>
                  </a:lnTo>
                  <a:close/>
                  <a:moveTo>
                    <a:pt x="8890" y="14853"/>
                  </a:moveTo>
                  <a:lnTo>
                    <a:pt x="14853" y="8891"/>
                  </a:lnTo>
                  <a:lnTo>
                    <a:pt x="14853" y="9521"/>
                  </a:lnTo>
                  <a:lnTo>
                    <a:pt x="9520" y="14853"/>
                  </a:lnTo>
                  <a:close/>
                  <a:moveTo>
                    <a:pt x="11295" y="14853"/>
                  </a:moveTo>
                  <a:lnTo>
                    <a:pt x="14853" y="11303"/>
                  </a:lnTo>
                  <a:lnTo>
                    <a:pt x="14853" y="11926"/>
                  </a:lnTo>
                  <a:lnTo>
                    <a:pt x="11925" y="14853"/>
                  </a:lnTo>
                  <a:close/>
                  <a:moveTo>
                    <a:pt x="13679" y="14853"/>
                  </a:moveTo>
                  <a:lnTo>
                    <a:pt x="14853" y="13679"/>
                  </a:lnTo>
                  <a:lnTo>
                    <a:pt x="14853" y="14302"/>
                  </a:lnTo>
                  <a:lnTo>
                    <a:pt x="14302" y="148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8"/>
            <p:cNvSpPr/>
            <p:nvPr/>
          </p:nvSpPr>
          <p:spPr>
            <a:xfrm rot="10800000">
              <a:off x="836304" y="829442"/>
              <a:ext cx="138700" cy="118675"/>
            </a:xfrm>
            <a:custGeom>
              <a:avLst/>
              <a:gdLst/>
              <a:ahLst/>
              <a:cxnLst/>
              <a:rect l="l" t="t" r="r" b="b"/>
              <a:pathLst>
                <a:path w="5548" h="4747" extrusionOk="0">
                  <a:moveTo>
                    <a:pt x="0" y="4746"/>
                  </a:moveTo>
                  <a:lnTo>
                    <a:pt x="2778" y="1"/>
                  </a:lnTo>
                  <a:lnTo>
                    <a:pt x="5548" y="4746"/>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8" name="Google Shape;68;p8"/>
            <p:cNvCxnSpPr/>
            <p:nvPr/>
          </p:nvCxnSpPr>
          <p:spPr>
            <a:xfrm rot="10800000">
              <a:off x="905654" y="1145696"/>
              <a:ext cx="0" cy="1042800"/>
            </a:xfrm>
            <a:prstGeom prst="straightConnector1">
              <a:avLst/>
            </a:prstGeom>
            <a:noFill/>
            <a:ln w="9525" cap="flat" cmpd="sng">
              <a:solidFill>
                <a:schemeClr val="dk1"/>
              </a:solidFill>
              <a:prstDash val="solid"/>
              <a:round/>
              <a:headEnd type="none" w="med" len="med"/>
              <a:tailEnd type="none" w="med" len="med"/>
            </a:ln>
          </p:spPr>
        </p:cxnSp>
        <p:cxnSp>
          <p:nvCxnSpPr>
            <p:cNvPr id="69" name="Google Shape;69;p8"/>
            <p:cNvCxnSpPr/>
            <p:nvPr/>
          </p:nvCxnSpPr>
          <p:spPr>
            <a:xfrm rot="10800000">
              <a:off x="905654" y="2955004"/>
              <a:ext cx="0" cy="1042800"/>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aption">
  <p:cSld name="CAPTION_ONLY">
    <p:bg>
      <p:bgPr>
        <a:noFill/>
        <a:effectLst/>
      </p:bgPr>
    </p:bg>
    <p:spTree>
      <p:nvGrpSpPr>
        <p:cNvPr id="1" name="Shape 83"/>
        <p:cNvGrpSpPr/>
        <p:nvPr/>
      </p:nvGrpSpPr>
      <p:grpSpPr>
        <a:xfrm>
          <a:off x="0" y="0"/>
          <a:ext cx="0" cy="0"/>
          <a:chOff x="0" y="0"/>
          <a:chExt cx="0" cy="0"/>
        </a:xfrm>
      </p:grpSpPr>
      <p:sp>
        <p:nvSpPr>
          <p:cNvPr id="84" name="Google Shape;84;p10"/>
          <p:cNvSpPr txBox="1">
            <a:spLocks noGrp="1"/>
          </p:cNvSpPr>
          <p:nvPr>
            <p:ph type="title"/>
          </p:nvPr>
        </p:nvSpPr>
        <p:spPr>
          <a:xfrm>
            <a:off x="720000" y="387600"/>
            <a:ext cx="3197700" cy="20652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Font typeface="Palanquin Dark"/>
              <a:buNone/>
              <a:defRPr>
                <a:latin typeface="Palanquin Dark"/>
                <a:ea typeface="Palanquin Dark"/>
                <a:cs typeface="Palanquin Dark"/>
                <a:sym typeface="Palanquin Dark"/>
              </a:defRPr>
            </a:lvl2pPr>
            <a:lvl3pPr lvl="2" rtl="0">
              <a:spcBef>
                <a:spcPts val="0"/>
              </a:spcBef>
              <a:spcAft>
                <a:spcPts val="0"/>
              </a:spcAft>
              <a:buSzPts val="3000"/>
              <a:buFont typeface="Palanquin Dark"/>
              <a:buNone/>
              <a:defRPr>
                <a:latin typeface="Palanquin Dark"/>
                <a:ea typeface="Palanquin Dark"/>
                <a:cs typeface="Palanquin Dark"/>
                <a:sym typeface="Palanquin Dark"/>
              </a:defRPr>
            </a:lvl3pPr>
            <a:lvl4pPr lvl="3" rtl="0">
              <a:spcBef>
                <a:spcPts val="0"/>
              </a:spcBef>
              <a:spcAft>
                <a:spcPts val="0"/>
              </a:spcAft>
              <a:buSzPts val="3000"/>
              <a:buFont typeface="Palanquin Dark"/>
              <a:buNone/>
              <a:defRPr>
                <a:latin typeface="Palanquin Dark"/>
                <a:ea typeface="Palanquin Dark"/>
                <a:cs typeface="Palanquin Dark"/>
                <a:sym typeface="Palanquin Dark"/>
              </a:defRPr>
            </a:lvl4pPr>
            <a:lvl5pPr lvl="4" rtl="0">
              <a:spcBef>
                <a:spcPts val="0"/>
              </a:spcBef>
              <a:spcAft>
                <a:spcPts val="0"/>
              </a:spcAft>
              <a:buSzPts val="3000"/>
              <a:buFont typeface="Palanquin Dark"/>
              <a:buNone/>
              <a:defRPr>
                <a:latin typeface="Palanquin Dark"/>
                <a:ea typeface="Palanquin Dark"/>
                <a:cs typeface="Palanquin Dark"/>
                <a:sym typeface="Palanquin Dark"/>
              </a:defRPr>
            </a:lvl5pPr>
            <a:lvl6pPr lvl="5" rtl="0">
              <a:spcBef>
                <a:spcPts val="0"/>
              </a:spcBef>
              <a:spcAft>
                <a:spcPts val="0"/>
              </a:spcAft>
              <a:buSzPts val="3000"/>
              <a:buFont typeface="Palanquin Dark"/>
              <a:buNone/>
              <a:defRPr>
                <a:latin typeface="Palanquin Dark"/>
                <a:ea typeface="Palanquin Dark"/>
                <a:cs typeface="Palanquin Dark"/>
                <a:sym typeface="Palanquin Dark"/>
              </a:defRPr>
            </a:lvl6pPr>
            <a:lvl7pPr lvl="6" rtl="0">
              <a:spcBef>
                <a:spcPts val="0"/>
              </a:spcBef>
              <a:spcAft>
                <a:spcPts val="0"/>
              </a:spcAft>
              <a:buSzPts val="3000"/>
              <a:buFont typeface="Palanquin Dark"/>
              <a:buNone/>
              <a:defRPr>
                <a:latin typeface="Palanquin Dark"/>
                <a:ea typeface="Palanquin Dark"/>
                <a:cs typeface="Palanquin Dark"/>
                <a:sym typeface="Palanquin Dark"/>
              </a:defRPr>
            </a:lvl7pPr>
            <a:lvl8pPr lvl="7" rtl="0">
              <a:spcBef>
                <a:spcPts val="0"/>
              </a:spcBef>
              <a:spcAft>
                <a:spcPts val="0"/>
              </a:spcAft>
              <a:buSzPts val="3000"/>
              <a:buFont typeface="Palanquin Dark"/>
              <a:buNone/>
              <a:defRPr>
                <a:latin typeface="Palanquin Dark"/>
                <a:ea typeface="Palanquin Dark"/>
                <a:cs typeface="Palanquin Dark"/>
                <a:sym typeface="Palanquin Dark"/>
              </a:defRPr>
            </a:lvl8pPr>
            <a:lvl9pPr lvl="8" rtl="0">
              <a:spcBef>
                <a:spcPts val="0"/>
              </a:spcBef>
              <a:spcAft>
                <a:spcPts val="0"/>
              </a:spcAft>
              <a:buSzPts val="3000"/>
              <a:buFont typeface="Palanquin Dark"/>
              <a:buNone/>
              <a:defRPr>
                <a:latin typeface="Palanquin Dark"/>
                <a:ea typeface="Palanquin Dark"/>
                <a:cs typeface="Palanquin Dark"/>
                <a:sym typeface="Palanquin Dark"/>
              </a:defRPr>
            </a:lvl9pPr>
          </a:lstStyle>
          <a:p>
            <a:endParaRPr/>
          </a:p>
        </p:txBody>
      </p:sp>
      <p:grpSp>
        <p:nvGrpSpPr>
          <p:cNvPr id="85" name="Google Shape;85;p10"/>
          <p:cNvGrpSpPr/>
          <p:nvPr/>
        </p:nvGrpSpPr>
        <p:grpSpPr>
          <a:xfrm rot="10800000">
            <a:off x="8052666" y="539548"/>
            <a:ext cx="371325" cy="4064402"/>
            <a:chOff x="8238341" y="539998"/>
            <a:chExt cx="371325" cy="4064402"/>
          </a:xfrm>
        </p:grpSpPr>
        <p:sp>
          <p:nvSpPr>
            <p:cNvPr id="86" name="Google Shape;86;p10"/>
            <p:cNvSpPr/>
            <p:nvPr/>
          </p:nvSpPr>
          <p:spPr>
            <a:xfrm>
              <a:off x="8354654" y="4137566"/>
              <a:ext cx="138700" cy="118650"/>
            </a:xfrm>
            <a:custGeom>
              <a:avLst/>
              <a:gdLst/>
              <a:ahLst/>
              <a:cxnLst/>
              <a:rect l="l" t="t" r="r" b="b"/>
              <a:pathLst>
                <a:path w="5548" h="4746" extrusionOk="0">
                  <a:moveTo>
                    <a:pt x="0" y="4746"/>
                  </a:moveTo>
                  <a:lnTo>
                    <a:pt x="2778" y="0"/>
                  </a:lnTo>
                  <a:lnTo>
                    <a:pt x="5548" y="4746"/>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0"/>
            <p:cNvSpPr/>
            <p:nvPr/>
          </p:nvSpPr>
          <p:spPr>
            <a:xfrm>
              <a:off x="8354654" y="4485725"/>
              <a:ext cx="138700" cy="118675"/>
            </a:xfrm>
            <a:custGeom>
              <a:avLst/>
              <a:gdLst/>
              <a:ahLst/>
              <a:cxnLst/>
              <a:rect l="l" t="t" r="r" b="b"/>
              <a:pathLst>
                <a:path w="5548" h="4747" extrusionOk="0">
                  <a:moveTo>
                    <a:pt x="0" y="4746"/>
                  </a:moveTo>
                  <a:lnTo>
                    <a:pt x="2778" y="1"/>
                  </a:lnTo>
                  <a:lnTo>
                    <a:pt x="5548" y="4746"/>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8" name="Google Shape;88;p10"/>
            <p:cNvCxnSpPr/>
            <p:nvPr/>
          </p:nvCxnSpPr>
          <p:spPr>
            <a:xfrm>
              <a:off x="8424004" y="1140857"/>
              <a:ext cx="0" cy="2767200"/>
            </a:xfrm>
            <a:prstGeom prst="straightConnector1">
              <a:avLst/>
            </a:prstGeom>
            <a:noFill/>
            <a:ln w="9525" cap="flat" cmpd="sng">
              <a:solidFill>
                <a:schemeClr val="lt1"/>
              </a:solidFill>
              <a:prstDash val="solid"/>
              <a:round/>
              <a:headEnd type="none" w="med" len="med"/>
              <a:tailEnd type="none" w="med" len="med"/>
            </a:ln>
          </p:spPr>
        </p:cxnSp>
        <p:sp>
          <p:nvSpPr>
            <p:cNvPr id="89" name="Google Shape;89;p10"/>
            <p:cNvSpPr/>
            <p:nvPr/>
          </p:nvSpPr>
          <p:spPr>
            <a:xfrm>
              <a:off x="8238341" y="539998"/>
              <a:ext cx="371325" cy="371350"/>
            </a:xfrm>
            <a:custGeom>
              <a:avLst/>
              <a:gdLst/>
              <a:ahLst/>
              <a:cxnLst/>
              <a:rect l="l" t="t" r="r" b="b"/>
              <a:pathLst>
                <a:path w="14853" h="14854" extrusionOk="0">
                  <a:moveTo>
                    <a:pt x="0" y="14223"/>
                  </a:moveTo>
                  <a:lnTo>
                    <a:pt x="14223" y="1"/>
                  </a:lnTo>
                  <a:lnTo>
                    <a:pt x="14853" y="1"/>
                  </a:lnTo>
                  <a:lnTo>
                    <a:pt x="0" y="14853"/>
                  </a:lnTo>
                  <a:close/>
                  <a:moveTo>
                    <a:pt x="12025" y="1"/>
                  </a:moveTo>
                  <a:lnTo>
                    <a:pt x="12648" y="1"/>
                  </a:lnTo>
                  <a:lnTo>
                    <a:pt x="0" y="12649"/>
                  </a:lnTo>
                  <a:lnTo>
                    <a:pt x="0" y="12026"/>
                  </a:lnTo>
                  <a:close/>
                  <a:moveTo>
                    <a:pt x="9799" y="1"/>
                  </a:moveTo>
                  <a:lnTo>
                    <a:pt x="10422" y="1"/>
                  </a:lnTo>
                  <a:lnTo>
                    <a:pt x="0" y="10423"/>
                  </a:lnTo>
                  <a:lnTo>
                    <a:pt x="0" y="9800"/>
                  </a:lnTo>
                  <a:close/>
                  <a:moveTo>
                    <a:pt x="7573" y="1"/>
                  </a:moveTo>
                  <a:lnTo>
                    <a:pt x="8196" y="1"/>
                  </a:lnTo>
                  <a:lnTo>
                    <a:pt x="0" y="8196"/>
                  </a:lnTo>
                  <a:lnTo>
                    <a:pt x="0" y="7574"/>
                  </a:lnTo>
                  <a:close/>
                  <a:moveTo>
                    <a:pt x="5347" y="1"/>
                  </a:moveTo>
                  <a:lnTo>
                    <a:pt x="5970" y="1"/>
                  </a:lnTo>
                  <a:lnTo>
                    <a:pt x="0" y="5970"/>
                  </a:lnTo>
                  <a:lnTo>
                    <a:pt x="0" y="5348"/>
                  </a:lnTo>
                  <a:close/>
                  <a:moveTo>
                    <a:pt x="3085" y="1"/>
                  </a:moveTo>
                  <a:lnTo>
                    <a:pt x="3708" y="1"/>
                  </a:lnTo>
                  <a:lnTo>
                    <a:pt x="0" y="3709"/>
                  </a:lnTo>
                  <a:lnTo>
                    <a:pt x="0" y="3086"/>
                  </a:lnTo>
                  <a:close/>
                  <a:moveTo>
                    <a:pt x="888" y="1"/>
                  </a:moveTo>
                  <a:lnTo>
                    <a:pt x="1510" y="1"/>
                  </a:lnTo>
                  <a:lnTo>
                    <a:pt x="0" y="1511"/>
                  </a:lnTo>
                  <a:lnTo>
                    <a:pt x="0" y="888"/>
                  </a:lnTo>
                  <a:close/>
                  <a:moveTo>
                    <a:pt x="1747" y="14853"/>
                  </a:moveTo>
                  <a:lnTo>
                    <a:pt x="14853" y="1747"/>
                  </a:lnTo>
                  <a:lnTo>
                    <a:pt x="14853" y="2377"/>
                  </a:lnTo>
                  <a:lnTo>
                    <a:pt x="2377" y="14853"/>
                  </a:lnTo>
                  <a:close/>
                  <a:moveTo>
                    <a:pt x="4123" y="14853"/>
                  </a:moveTo>
                  <a:lnTo>
                    <a:pt x="14853" y="4124"/>
                  </a:lnTo>
                  <a:lnTo>
                    <a:pt x="14853" y="4746"/>
                  </a:lnTo>
                  <a:lnTo>
                    <a:pt x="4753" y="14853"/>
                  </a:lnTo>
                  <a:close/>
                  <a:moveTo>
                    <a:pt x="6514" y="14853"/>
                  </a:moveTo>
                  <a:lnTo>
                    <a:pt x="14853" y="6514"/>
                  </a:lnTo>
                  <a:lnTo>
                    <a:pt x="14853" y="7144"/>
                  </a:lnTo>
                  <a:lnTo>
                    <a:pt x="7144" y="14853"/>
                  </a:lnTo>
                  <a:close/>
                  <a:moveTo>
                    <a:pt x="8890" y="14853"/>
                  </a:moveTo>
                  <a:lnTo>
                    <a:pt x="14853" y="8891"/>
                  </a:lnTo>
                  <a:lnTo>
                    <a:pt x="14853" y="9521"/>
                  </a:lnTo>
                  <a:lnTo>
                    <a:pt x="9520" y="14853"/>
                  </a:lnTo>
                  <a:close/>
                  <a:moveTo>
                    <a:pt x="11295" y="14853"/>
                  </a:moveTo>
                  <a:lnTo>
                    <a:pt x="14853" y="11303"/>
                  </a:lnTo>
                  <a:lnTo>
                    <a:pt x="14853" y="11926"/>
                  </a:lnTo>
                  <a:lnTo>
                    <a:pt x="11925" y="14853"/>
                  </a:lnTo>
                  <a:close/>
                  <a:moveTo>
                    <a:pt x="13679" y="14853"/>
                  </a:moveTo>
                  <a:lnTo>
                    <a:pt x="14853" y="13679"/>
                  </a:lnTo>
                  <a:lnTo>
                    <a:pt x="14853" y="14302"/>
                  </a:lnTo>
                  <a:lnTo>
                    <a:pt x="14302" y="14853"/>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99"/>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100"/>
        <p:cNvGrpSpPr/>
        <p:nvPr/>
      </p:nvGrpSpPr>
      <p:grpSpPr>
        <a:xfrm>
          <a:off x="0" y="0"/>
          <a:ext cx="0" cy="0"/>
          <a:chOff x="0" y="0"/>
          <a:chExt cx="0" cy="0"/>
        </a:xfrm>
      </p:grpSpPr>
      <p:sp>
        <p:nvSpPr>
          <p:cNvPr id="101" name="Google Shape;101;p13"/>
          <p:cNvSpPr txBox="1">
            <a:spLocks noGrp="1"/>
          </p:cNvSpPr>
          <p:nvPr>
            <p:ph type="title" hasCustomPrompt="1"/>
          </p:nvPr>
        </p:nvSpPr>
        <p:spPr>
          <a:xfrm>
            <a:off x="867574" y="1764850"/>
            <a:ext cx="885900" cy="704700"/>
          </a:xfrm>
          <a:prstGeom prst="rect">
            <a:avLst/>
          </a:prstGeom>
          <a:noFill/>
        </p:spPr>
        <p:txBody>
          <a:bodyPr spcFirstLastPara="1" wrap="square" lIns="91425" tIns="91425" rIns="91425" bIns="91425" anchor="ctr" anchorCtr="0">
            <a:noAutofit/>
          </a:bodyPr>
          <a:lstStyle>
            <a:lvl1pPr lvl="0" algn="ctr" rtl="0">
              <a:lnSpc>
                <a:spcPct val="100000"/>
              </a:lnSpc>
              <a:spcBef>
                <a:spcPts val="0"/>
              </a:spcBef>
              <a:spcAft>
                <a:spcPts val="0"/>
              </a:spcAft>
              <a:buSzPts val="4800"/>
              <a:buNone/>
              <a:defRPr sz="4800"/>
            </a:lvl1pPr>
            <a:lvl2pPr lvl="1" algn="ctr" rtl="0">
              <a:lnSpc>
                <a:spcPct val="100000"/>
              </a:lnSpc>
              <a:spcBef>
                <a:spcPts val="0"/>
              </a:spcBef>
              <a:spcAft>
                <a:spcPts val="0"/>
              </a:spcAft>
              <a:buSzPts val="4800"/>
              <a:buNone/>
              <a:defRPr sz="4800"/>
            </a:lvl2pPr>
            <a:lvl3pPr lvl="2" algn="ctr" rtl="0">
              <a:lnSpc>
                <a:spcPct val="100000"/>
              </a:lnSpc>
              <a:spcBef>
                <a:spcPts val="0"/>
              </a:spcBef>
              <a:spcAft>
                <a:spcPts val="0"/>
              </a:spcAft>
              <a:buSzPts val="4800"/>
              <a:buNone/>
              <a:defRPr sz="4800"/>
            </a:lvl3pPr>
            <a:lvl4pPr lvl="3" algn="ctr" rtl="0">
              <a:lnSpc>
                <a:spcPct val="100000"/>
              </a:lnSpc>
              <a:spcBef>
                <a:spcPts val="0"/>
              </a:spcBef>
              <a:spcAft>
                <a:spcPts val="0"/>
              </a:spcAft>
              <a:buSzPts val="4800"/>
              <a:buNone/>
              <a:defRPr sz="4800"/>
            </a:lvl4pPr>
            <a:lvl5pPr lvl="4" algn="ctr" rtl="0">
              <a:lnSpc>
                <a:spcPct val="100000"/>
              </a:lnSpc>
              <a:spcBef>
                <a:spcPts val="0"/>
              </a:spcBef>
              <a:spcAft>
                <a:spcPts val="0"/>
              </a:spcAft>
              <a:buSzPts val="4800"/>
              <a:buNone/>
              <a:defRPr sz="4800"/>
            </a:lvl5pPr>
            <a:lvl6pPr lvl="5" algn="ctr" rtl="0">
              <a:lnSpc>
                <a:spcPct val="100000"/>
              </a:lnSpc>
              <a:spcBef>
                <a:spcPts val="0"/>
              </a:spcBef>
              <a:spcAft>
                <a:spcPts val="0"/>
              </a:spcAft>
              <a:buSzPts val="4800"/>
              <a:buNone/>
              <a:defRPr sz="4800"/>
            </a:lvl6pPr>
            <a:lvl7pPr lvl="6" algn="ctr" rtl="0">
              <a:lnSpc>
                <a:spcPct val="100000"/>
              </a:lnSpc>
              <a:spcBef>
                <a:spcPts val="0"/>
              </a:spcBef>
              <a:spcAft>
                <a:spcPts val="0"/>
              </a:spcAft>
              <a:buSzPts val="4800"/>
              <a:buNone/>
              <a:defRPr sz="4800"/>
            </a:lvl7pPr>
            <a:lvl8pPr lvl="7" algn="ctr" rtl="0">
              <a:lnSpc>
                <a:spcPct val="100000"/>
              </a:lnSpc>
              <a:spcBef>
                <a:spcPts val="0"/>
              </a:spcBef>
              <a:spcAft>
                <a:spcPts val="0"/>
              </a:spcAft>
              <a:buSzPts val="4800"/>
              <a:buNone/>
              <a:defRPr sz="4800"/>
            </a:lvl8pPr>
            <a:lvl9pPr lvl="8" algn="ctr" rtl="0">
              <a:lnSpc>
                <a:spcPct val="100000"/>
              </a:lnSpc>
              <a:spcBef>
                <a:spcPts val="0"/>
              </a:spcBef>
              <a:spcAft>
                <a:spcPts val="0"/>
              </a:spcAft>
              <a:buSzPts val="4800"/>
              <a:buNone/>
              <a:defRPr sz="4800"/>
            </a:lvl9pPr>
          </a:lstStyle>
          <a:p>
            <a:r>
              <a:t>xx%</a:t>
            </a:r>
          </a:p>
        </p:txBody>
      </p:sp>
      <p:sp>
        <p:nvSpPr>
          <p:cNvPr id="102" name="Google Shape;102;p13"/>
          <p:cNvSpPr txBox="1">
            <a:spLocks noGrp="1"/>
          </p:cNvSpPr>
          <p:nvPr>
            <p:ph type="subTitle" idx="1"/>
          </p:nvPr>
        </p:nvSpPr>
        <p:spPr>
          <a:xfrm>
            <a:off x="1870750" y="1584100"/>
            <a:ext cx="2116800" cy="371400"/>
          </a:xfrm>
          <a:prstGeom prst="rect">
            <a:avLst/>
          </a:prstGeom>
          <a:noFill/>
        </p:spPr>
        <p:txBody>
          <a:bodyPr spcFirstLastPara="1" wrap="square" lIns="91425" tIns="91425" rIns="91425" bIns="91425" anchor="t" anchorCtr="0">
            <a:noAutofit/>
          </a:bodyPr>
          <a:lstStyle>
            <a:lvl1pPr lvl="0">
              <a:lnSpc>
                <a:spcPct val="100000"/>
              </a:lnSpc>
              <a:spcBef>
                <a:spcPts val="0"/>
              </a:spcBef>
              <a:spcAft>
                <a:spcPts val="0"/>
              </a:spcAft>
              <a:buNone/>
              <a:defRPr sz="2000" b="1">
                <a:latin typeface="Roboto Slab"/>
                <a:ea typeface="Roboto Slab"/>
                <a:cs typeface="Roboto Slab"/>
                <a:sym typeface="Roboto Slab"/>
              </a:defRPr>
            </a:lvl1pPr>
            <a:lvl2pPr lvl="1">
              <a:lnSpc>
                <a:spcPct val="100000"/>
              </a:lnSpc>
              <a:spcBef>
                <a:spcPts val="1600"/>
              </a:spcBef>
              <a:spcAft>
                <a:spcPts val="0"/>
              </a:spcAft>
              <a:buNone/>
              <a:defRPr sz="2000" b="1">
                <a:latin typeface="Roboto Slab"/>
                <a:ea typeface="Roboto Slab"/>
                <a:cs typeface="Roboto Slab"/>
                <a:sym typeface="Roboto Slab"/>
              </a:defRPr>
            </a:lvl2pPr>
            <a:lvl3pPr lvl="2">
              <a:lnSpc>
                <a:spcPct val="100000"/>
              </a:lnSpc>
              <a:spcBef>
                <a:spcPts val="1600"/>
              </a:spcBef>
              <a:spcAft>
                <a:spcPts val="0"/>
              </a:spcAft>
              <a:buNone/>
              <a:defRPr sz="2000" b="1">
                <a:latin typeface="Roboto Slab"/>
                <a:ea typeface="Roboto Slab"/>
                <a:cs typeface="Roboto Slab"/>
                <a:sym typeface="Roboto Slab"/>
              </a:defRPr>
            </a:lvl3pPr>
            <a:lvl4pPr lvl="3">
              <a:lnSpc>
                <a:spcPct val="100000"/>
              </a:lnSpc>
              <a:spcBef>
                <a:spcPts val="1600"/>
              </a:spcBef>
              <a:spcAft>
                <a:spcPts val="0"/>
              </a:spcAft>
              <a:buNone/>
              <a:defRPr sz="2000" b="1">
                <a:latin typeface="Roboto Slab"/>
                <a:ea typeface="Roboto Slab"/>
                <a:cs typeface="Roboto Slab"/>
                <a:sym typeface="Roboto Slab"/>
              </a:defRPr>
            </a:lvl4pPr>
            <a:lvl5pPr lvl="4">
              <a:lnSpc>
                <a:spcPct val="100000"/>
              </a:lnSpc>
              <a:spcBef>
                <a:spcPts val="1600"/>
              </a:spcBef>
              <a:spcAft>
                <a:spcPts val="0"/>
              </a:spcAft>
              <a:buNone/>
              <a:defRPr sz="2000" b="1">
                <a:latin typeface="Roboto Slab"/>
                <a:ea typeface="Roboto Slab"/>
                <a:cs typeface="Roboto Slab"/>
                <a:sym typeface="Roboto Slab"/>
              </a:defRPr>
            </a:lvl5pPr>
            <a:lvl6pPr lvl="5">
              <a:lnSpc>
                <a:spcPct val="100000"/>
              </a:lnSpc>
              <a:spcBef>
                <a:spcPts val="1600"/>
              </a:spcBef>
              <a:spcAft>
                <a:spcPts val="0"/>
              </a:spcAft>
              <a:buNone/>
              <a:defRPr sz="2000" b="1">
                <a:latin typeface="Roboto Slab"/>
                <a:ea typeface="Roboto Slab"/>
                <a:cs typeface="Roboto Slab"/>
                <a:sym typeface="Roboto Slab"/>
              </a:defRPr>
            </a:lvl6pPr>
            <a:lvl7pPr lvl="6">
              <a:lnSpc>
                <a:spcPct val="100000"/>
              </a:lnSpc>
              <a:spcBef>
                <a:spcPts val="1600"/>
              </a:spcBef>
              <a:spcAft>
                <a:spcPts val="0"/>
              </a:spcAft>
              <a:buNone/>
              <a:defRPr sz="2000" b="1">
                <a:latin typeface="Roboto Slab"/>
                <a:ea typeface="Roboto Slab"/>
                <a:cs typeface="Roboto Slab"/>
                <a:sym typeface="Roboto Slab"/>
              </a:defRPr>
            </a:lvl7pPr>
            <a:lvl8pPr lvl="7">
              <a:lnSpc>
                <a:spcPct val="100000"/>
              </a:lnSpc>
              <a:spcBef>
                <a:spcPts val="1600"/>
              </a:spcBef>
              <a:spcAft>
                <a:spcPts val="0"/>
              </a:spcAft>
              <a:buNone/>
              <a:defRPr sz="2000" b="1">
                <a:latin typeface="Roboto Slab"/>
                <a:ea typeface="Roboto Slab"/>
                <a:cs typeface="Roboto Slab"/>
                <a:sym typeface="Roboto Slab"/>
              </a:defRPr>
            </a:lvl8pPr>
            <a:lvl9pPr lvl="8">
              <a:lnSpc>
                <a:spcPct val="100000"/>
              </a:lnSpc>
              <a:spcBef>
                <a:spcPts val="1600"/>
              </a:spcBef>
              <a:spcAft>
                <a:spcPts val="1600"/>
              </a:spcAft>
              <a:buNone/>
              <a:defRPr sz="2000" b="1">
                <a:latin typeface="Roboto Slab"/>
                <a:ea typeface="Roboto Slab"/>
                <a:cs typeface="Roboto Slab"/>
                <a:sym typeface="Roboto Slab"/>
              </a:defRPr>
            </a:lvl9pPr>
          </a:lstStyle>
          <a:p>
            <a:endParaRPr/>
          </a:p>
        </p:txBody>
      </p:sp>
      <p:sp>
        <p:nvSpPr>
          <p:cNvPr id="103" name="Google Shape;103;p13"/>
          <p:cNvSpPr txBox="1">
            <a:spLocks noGrp="1"/>
          </p:cNvSpPr>
          <p:nvPr>
            <p:ph type="subTitle" idx="2"/>
          </p:nvPr>
        </p:nvSpPr>
        <p:spPr>
          <a:xfrm>
            <a:off x="1860274" y="1955554"/>
            <a:ext cx="2116800" cy="704700"/>
          </a:xfrm>
          <a:prstGeom prst="rect">
            <a:avLst/>
          </a:prstGeom>
          <a:noFill/>
        </p:spPr>
        <p:txBody>
          <a:bodyPr spcFirstLastPara="1" wrap="square" lIns="91425" tIns="91425" rIns="91425" bIns="91425" anchor="t" anchorCtr="0">
            <a:noAutofit/>
          </a:bodyPr>
          <a:lstStyle>
            <a:lvl1pPr lvl="0" rtl="0">
              <a:lnSpc>
                <a:spcPct val="100000"/>
              </a:lnSpc>
              <a:spcBef>
                <a:spcPts val="0"/>
              </a:spcBef>
              <a:spcAft>
                <a:spcPts val="0"/>
              </a:spcAft>
              <a:buNone/>
              <a:defRPr sz="1600"/>
            </a:lvl1pPr>
            <a:lvl2pPr lvl="1" rtl="0">
              <a:lnSpc>
                <a:spcPct val="100000"/>
              </a:lnSpc>
              <a:spcBef>
                <a:spcPts val="1600"/>
              </a:spcBef>
              <a:spcAft>
                <a:spcPts val="0"/>
              </a:spcAft>
              <a:buNone/>
              <a:defRPr/>
            </a:lvl2pPr>
            <a:lvl3pPr lvl="2" rtl="0">
              <a:lnSpc>
                <a:spcPct val="100000"/>
              </a:lnSpc>
              <a:spcBef>
                <a:spcPts val="1600"/>
              </a:spcBef>
              <a:spcAft>
                <a:spcPts val="0"/>
              </a:spcAft>
              <a:buNone/>
              <a:defRPr/>
            </a:lvl3pPr>
            <a:lvl4pPr lvl="3" rtl="0">
              <a:lnSpc>
                <a:spcPct val="100000"/>
              </a:lnSpc>
              <a:spcBef>
                <a:spcPts val="1600"/>
              </a:spcBef>
              <a:spcAft>
                <a:spcPts val="0"/>
              </a:spcAft>
              <a:buNone/>
              <a:defRPr/>
            </a:lvl4pPr>
            <a:lvl5pPr lvl="4" rtl="0">
              <a:lnSpc>
                <a:spcPct val="100000"/>
              </a:lnSpc>
              <a:spcBef>
                <a:spcPts val="1600"/>
              </a:spcBef>
              <a:spcAft>
                <a:spcPts val="0"/>
              </a:spcAft>
              <a:buNone/>
              <a:defRPr/>
            </a:lvl5pPr>
            <a:lvl6pPr lvl="5" rtl="0">
              <a:lnSpc>
                <a:spcPct val="100000"/>
              </a:lnSpc>
              <a:spcBef>
                <a:spcPts val="1600"/>
              </a:spcBef>
              <a:spcAft>
                <a:spcPts val="0"/>
              </a:spcAft>
              <a:buNone/>
              <a:defRPr/>
            </a:lvl6pPr>
            <a:lvl7pPr lvl="6" rtl="0">
              <a:lnSpc>
                <a:spcPct val="100000"/>
              </a:lnSpc>
              <a:spcBef>
                <a:spcPts val="1600"/>
              </a:spcBef>
              <a:spcAft>
                <a:spcPts val="0"/>
              </a:spcAft>
              <a:buNone/>
              <a:defRPr/>
            </a:lvl7pPr>
            <a:lvl8pPr lvl="7" rtl="0">
              <a:lnSpc>
                <a:spcPct val="100000"/>
              </a:lnSpc>
              <a:spcBef>
                <a:spcPts val="1600"/>
              </a:spcBef>
              <a:spcAft>
                <a:spcPts val="0"/>
              </a:spcAft>
              <a:buNone/>
              <a:defRPr/>
            </a:lvl8pPr>
            <a:lvl9pPr lvl="8" rtl="0">
              <a:lnSpc>
                <a:spcPct val="100000"/>
              </a:lnSpc>
              <a:spcBef>
                <a:spcPts val="1600"/>
              </a:spcBef>
              <a:spcAft>
                <a:spcPts val="1600"/>
              </a:spcAft>
              <a:buNone/>
              <a:defRPr/>
            </a:lvl9pPr>
          </a:lstStyle>
          <a:p>
            <a:endParaRPr/>
          </a:p>
        </p:txBody>
      </p:sp>
      <p:sp>
        <p:nvSpPr>
          <p:cNvPr id="104" name="Google Shape;104;p13"/>
          <p:cNvSpPr txBox="1">
            <a:spLocks noGrp="1"/>
          </p:cNvSpPr>
          <p:nvPr>
            <p:ph type="title" idx="3" hasCustomPrompt="1"/>
          </p:nvPr>
        </p:nvSpPr>
        <p:spPr>
          <a:xfrm>
            <a:off x="867574" y="3257500"/>
            <a:ext cx="885900" cy="704700"/>
          </a:xfrm>
          <a:prstGeom prst="rect">
            <a:avLst/>
          </a:prstGeom>
          <a:noFill/>
        </p:spPr>
        <p:txBody>
          <a:bodyPr spcFirstLastPara="1" wrap="square" lIns="91425" tIns="91425" rIns="91425" bIns="91425" anchor="ctr" anchorCtr="0">
            <a:noAutofit/>
          </a:bodyPr>
          <a:lstStyle>
            <a:lvl1pPr lvl="0" algn="ctr" rtl="0">
              <a:lnSpc>
                <a:spcPct val="100000"/>
              </a:lnSpc>
              <a:spcBef>
                <a:spcPts val="0"/>
              </a:spcBef>
              <a:spcAft>
                <a:spcPts val="0"/>
              </a:spcAft>
              <a:buSzPts val="4800"/>
              <a:buNone/>
              <a:defRPr sz="4800"/>
            </a:lvl1pPr>
            <a:lvl2pPr lvl="1" algn="ctr" rtl="0">
              <a:lnSpc>
                <a:spcPct val="100000"/>
              </a:lnSpc>
              <a:spcBef>
                <a:spcPts val="0"/>
              </a:spcBef>
              <a:spcAft>
                <a:spcPts val="0"/>
              </a:spcAft>
              <a:buSzPts val="4800"/>
              <a:buNone/>
              <a:defRPr sz="4800"/>
            </a:lvl2pPr>
            <a:lvl3pPr lvl="2" algn="ctr" rtl="0">
              <a:lnSpc>
                <a:spcPct val="100000"/>
              </a:lnSpc>
              <a:spcBef>
                <a:spcPts val="0"/>
              </a:spcBef>
              <a:spcAft>
                <a:spcPts val="0"/>
              </a:spcAft>
              <a:buSzPts val="4800"/>
              <a:buNone/>
              <a:defRPr sz="4800"/>
            </a:lvl3pPr>
            <a:lvl4pPr lvl="3" algn="ctr" rtl="0">
              <a:lnSpc>
                <a:spcPct val="100000"/>
              </a:lnSpc>
              <a:spcBef>
                <a:spcPts val="0"/>
              </a:spcBef>
              <a:spcAft>
                <a:spcPts val="0"/>
              </a:spcAft>
              <a:buSzPts val="4800"/>
              <a:buNone/>
              <a:defRPr sz="4800"/>
            </a:lvl4pPr>
            <a:lvl5pPr lvl="4" algn="ctr" rtl="0">
              <a:lnSpc>
                <a:spcPct val="100000"/>
              </a:lnSpc>
              <a:spcBef>
                <a:spcPts val="0"/>
              </a:spcBef>
              <a:spcAft>
                <a:spcPts val="0"/>
              </a:spcAft>
              <a:buSzPts val="4800"/>
              <a:buNone/>
              <a:defRPr sz="4800"/>
            </a:lvl5pPr>
            <a:lvl6pPr lvl="5" algn="ctr" rtl="0">
              <a:lnSpc>
                <a:spcPct val="100000"/>
              </a:lnSpc>
              <a:spcBef>
                <a:spcPts val="0"/>
              </a:spcBef>
              <a:spcAft>
                <a:spcPts val="0"/>
              </a:spcAft>
              <a:buSzPts val="4800"/>
              <a:buNone/>
              <a:defRPr sz="4800"/>
            </a:lvl6pPr>
            <a:lvl7pPr lvl="6" algn="ctr" rtl="0">
              <a:lnSpc>
                <a:spcPct val="100000"/>
              </a:lnSpc>
              <a:spcBef>
                <a:spcPts val="0"/>
              </a:spcBef>
              <a:spcAft>
                <a:spcPts val="0"/>
              </a:spcAft>
              <a:buSzPts val="4800"/>
              <a:buNone/>
              <a:defRPr sz="4800"/>
            </a:lvl7pPr>
            <a:lvl8pPr lvl="7" algn="ctr" rtl="0">
              <a:lnSpc>
                <a:spcPct val="100000"/>
              </a:lnSpc>
              <a:spcBef>
                <a:spcPts val="0"/>
              </a:spcBef>
              <a:spcAft>
                <a:spcPts val="0"/>
              </a:spcAft>
              <a:buSzPts val="4800"/>
              <a:buNone/>
              <a:defRPr sz="4800"/>
            </a:lvl8pPr>
            <a:lvl9pPr lvl="8" algn="ctr" rtl="0">
              <a:lnSpc>
                <a:spcPct val="100000"/>
              </a:lnSpc>
              <a:spcBef>
                <a:spcPts val="0"/>
              </a:spcBef>
              <a:spcAft>
                <a:spcPts val="0"/>
              </a:spcAft>
              <a:buSzPts val="4800"/>
              <a:buNone/>
              <a:defRPr sz="4800"/>
            </a:lvl9pPr>
          </a:lstStyle>
          <a:p>
            <a:r>
              <a:t>xx%</a:t>
            </a:r>
          </a:p>
        </p:txBody>
      </p:sp>
      <p:sp>
        <p:nvSpPr>
          <p:cNvPr id="105" name="Google Shape;105;p13"/>
          <p:cNvSpPr txBox="1">
            <a:spLocks noGrp="1"/>
          </p:cNvSpPr>
          <p:nvPr>
            <p:ph type="subTitle" idx="4"/>
          </p:nvPr>
        </p:nvSpPr>
        <p:spPr>
          <a:xfrm>
            <a:off x="1860274" y="3076770"/>
            <a:ext cx="2116800" cy="371400"/>
          </a:xfrm>
          <a:prstGeom prst="rect">
            <a:avLst/>
          </a:prstGeom>
          <a:noFill/>
        </p:spPr>
        <p:txBody>
          <a:bodyPr spcFirstLastPara="1" wrap="square" lIns="91425" tIns="91425" rIns="91425" bIns="91425" anchor="t" anchorCtr="0">
            <a:noAutofit/>
          </a:bodyPr>
          <a:lstStyle>
            <a:lvl1pPr lvl="0" rtl="0">
              <a:lnSpc>
                <a:spcPct val="100000"/>
              </a:lnSpc>
              <a:spcBef>
                <a:spcPts val="0"/>
              </a:spcBef>
              <a:spcAft>
                <a:spcPts val="0"/>
              </a:spcAft>
              <a:buNone/>
              <a:defRPr sz="2000" b="1">
                <a:latin typeface="Roboto Slab"/>
                <a:ea typeface="Roboto Slab"/>
                <a:cs typeface="Roboto Slab"/>
                <a:sym typeface="Roboto Slab"/>
              </a:defRPr>
            </a:lvl1pPr>
            <a:lvl2pPr lvl="1" rtl="0">
              <a:lnSpc>
                <a:spcPct val="100000"/>
              </a:lnSpc>
              <a:spcBef>
                <a:spcPts val="1600"/>
              </a:spcBef>
              <a:spcAft>
                <a:spcPts val="0"/>
              </a:spcAft>
              <a:buNone/>
              <a:defRPr sz="2000" b="1">
                <a:latin typeface="Roboto Slab"/>
                <a:ea typeface="Roboto Slab"/>
                <a:cs typeface="Roboto Slab"/>
                <a:sym typeface="Roboto Slab"/>
              </a:defRPr>
            </a:lvl2pPr>
            <a:lvl3pPr lvl="2" rtl="0">
              <a:lnSpc>
                <a:spcPct val="100000"/>
              </a:lnSpc>
              <a:spcBef>
                <a:spcPts val="1600"/>
              </a:spcBef>
              <a:spcAft>
                <a:spcPts val="0"/>
              </a:spcAft>
              <a:buNone/>
              <a:defRPr sz="2000" b="1">
                <a:latin typeface="Roboto Slab"/>
                <a:ea typeface="Roboto Slab"/>
                <a:cs typeface="Roboto Slab"/>
                <a:sym typeface="Roboto Slab"/>
              </a:defRPr>
            </a:lvl3pPr>
            <a:lvl4pPr lvl="3" rtl="0">
              <a:lnSpc>
                <a:spcPct val="100000"/>
              </a:lnSpc>
              <a:spcBef>
                <a:spcPts val="1600"/>
              </a:spcBef>
              <a:spcAft>
                <a:spcPts val="0"/>
              </a:spcAft>
              <a:buNone/>
              <a:defRPr sz="2000" b="1">
                <a:latin typeface="Roboto Slab"/>
                <a:ea typeface="Roboto Slab"/>
                <a:cs typeface="Roboto Slab"/>
                <a:sym typeface="Roboto Slab"/>
              </a:defRPr>
            </a:lvl4pPr>
            <a:lvl5pPr lvl="4" rtl="0">
              <a:lnSpc>
                <a:spcPct val="100000"/>
              </a:lnSpc>
              <a:spcBef>
                <a:spcPts val="1600"/>
              </a:spcBef>
              <a:spcAft>
                <a:spcPts val="0"/>
              </a:spcAft>
              <a:buNone/>
              <a:defRPr sz="2000" b="1">
                <a:latin typeface="Roboto Slab"/>
                <a:ea typeface="Roboto Slab"/>
                <a:cs typeface="Roboto Slab"/>
                <a:sym typeface="Roboto Slab"/>
              </a:defRPr>
            </a:lvl5pPr>
            <a:lvl6pPr lvl="5" rtl="0">
              <a:lnSpc>
                <a:spcPct val="100000"/>
              </a:lnSpc>
              <a:spcBef>
                <a:spcPts val="1600"/>
              </a:spcBef>
              <a:spcAft>
                <a:spcPts val="0"/>
              </a:spcAft>
              <a:buNone/>
              <a:defRPr sz="2000" b="1">
                <a:latin typeface="Roboto Slab"/>
                <a:ea typeface="Roboto Slab"/>
                <a:cs typeface="Roboto Slab"/>
                <a:sym typeface="Roboto Slab"/>
              </a:defRPr>
            </a:lvl6pPr>
            <a:lvl7pPr lvl="6" rtl="0">
              <a:lnSpc>
                <a:spcPct val="100000"/>
              </a:lnSpc>
              <a:spcBef>
                <a:spcPts val="1600"/>
              </a:spcBef>
              <a:spcAft>
                <a:spcPts val="0"/>
              </a:spcAft>
              <a:buNone/>
              <a:defRPr sz="2000" b="1">
                <a:latin typeface="Roboto Slab"/>
                <a:ea typeface="Roboto Slab"/>
                <a:cs typeface="Roboto Slab"/>
                <a:sym typeface="Roboto Slab"/>
              </a:defRPr>
            </a:lvl7pPr>
            <a:lvl8pPr lvl="7" rtl="0">
              <a:lnSpc>
                <a:spcPct val="100000"/>
              </a:lnSpc>
              <a:spcBef>
                <a:spcPts val="1600"/>
              </a:spcBef>
              <a:spcAft>
                <a:spcPts val="0"/>
              </a:spcAft>
              <a:buNone/>
              <a:defRPr sz="2000" b="1">
                <a:latin typeface="Roboto Slab"/>
                <a:ea typeface="Roboto Slab"/>
                <a:cs typeface="Roboto Slab"/>
                <a:sym typeface="Roboto Slab"/>
              </a:defRPr>
            </a:lvl8pPr>
            <a:lvl9pPr lvl="8" rtl="0">
              <a:lnSpc>
                <a:spcPct val="100000"/>
              </a:lnSpc>
              <a:spcBef>
                <a:spcPts val="1600"/>
              </a:spcBef>
              <a:spcAft>
                <a:spcPts val="1600"/>
              </a:spcAft>
              <a:buNone/>
              <a:defRPr sz="2000" b="1">
                <a:latin typeface="Roboto Slab"/>
                <a:ea typeface="Roboto Slab"/>
                <a:cs typeface="Roboto Slab"/>
                <a:sym typeface="Roboto Slab"/>
              </a:defRPr>
            </a:lvl9pPr>
          </a:lstStyle>
          <a:p>
            <a:endParaRPr/>
          </a:p>
        </p:txBody>
      </p:sp>
      <p:sp>
        <p:nvSpPr>
          <p:cNvPr id="106" name="Google Shape;106;p13"/>
          <p:cNvSpPr txBox="1">
            <a:spLocks noGrp="1"/>
          </p:cNvSpPr>
          <p:nvPr>
            <p:ph type="subTitle" idx="5"/>
          </p:nvPr>
        </p:nvSpPr>
        <p:spPr>
          <a:xfrm>
            <a:off x="1860274" y="3448224"/>
            <a:ext cx="2116800" cy="704700"/>
          </a:xfrm>
          <a:prstGeom prst="rect">
            <a:avLst/>
          </a:prstGeom>
          <a:noFill/>
        </p:spPr>
        <p:txBody>
          <a:bodyPr spcFirstLastPara="1" wrap="square" lIns="91425" tIns="91425" rIns="91425" bIns="91425" anchor="t" anchorCtr="0">
            <a:noAutofit/>
          </a:bodyPr>
          <a:lstStyle>
            <a:lvl1pPr lvl="0" rtl="0">
              <a:lnSpc>
                <a:spcPct val="100000"/>
              </a:lnSpc>
              <a:spcBef>
                <a:spcPts val="0"/>
              </a:spcBef>
              <a:spcAft>
                <a:spcPts val="0"/>
              </a:spcAft>
              <a:buNone/>
              <a:defRPr sz="1600"/>
            </a:lvl1pPr>
            <a:lvl2pPr lvl="1" rtl="0">
              <a:lnSpc>
                <a:spcPct val="100000"/>
              </a:lnSpc>
              <a:spcBef>
                <a:spcPts val="1600"/>
              </a:spcBef>
              <a:spcAft>
                <a:spcPts val="0"/>
              </a:spcAft>
              <a:buNone/>
              <a:defRPr/>
            </a:lvl2pPr>
            <a:lvl3pPr lvl="2" rtl="0">
              <a:lnSpc>
                <a:spcPct val="100000"/>
              </a:lnSpc>
              <a:spcBef>
                <a:spcPts val="1600"/>
              </a:spcBef>
              <a:spcAft>
                <a:spcPts val="0"/>
              </a:spcAft>
              <a:buNone/>
              <a:defRPr/>
            </a:lvl3pPr>
            <a:lvl4pPr lvl="3" rtl="0">
              <a:lnSpc>
                <a:spcPct val="100000"/>
              </a:lnSpc>
              <a:spcBef>
                <a:spcPts val="1600"/>
              </a:spcBef>
              <a:spcAft>
                <a:spcPts val="0"/>
              </a:spcAft>
              <a:buNone/>
              <a:defRPr/>
            </a:lvl4pPr>
            <a:lvl5pPr lvl="4" rtl="0">
              <a:lnSpc>
                <a:spcPct val="100000"/>
              </a:lnSpc>
              <a:spcBef>
                <a:spcPts val="1600"/>
              </a:spcBef>
              <a:spcAft>
                <a:spcPts val="0"/>
              </a:spcAft>
              <a:buNone/>
              <a:defRPr/>
            </a:lvl5pPr>
            <a:lvl6pPr lvl="5" rtl="0">
              <a:lnSpc>
                <a:spcPct val="100000"/>
              </a:lnSpc>
              <a:spcBef>
                <a:spcPts val="1600"/>
              </a:spcBef>
              <a:spcAft>
                <a:spcPts val="0"/>
              </a:spcAft>
              <a:buNone/>
              <a:defRPr/>
            </a:lvl6pPr>
            <a:lvl7pPr lvl="6" rtl="0">
              <a:lnSpc>
                <a:spcPct val="100000"/>
              </a:lnSpc>
              <a:spcBef>
                <a:spcPts val="1600"/>
              </a:spcBef>
              <a:spcAft>
                <a:spcPts val="0"/>
              </a:spcAft>
              <a:buNone/>
              <a:defRPr/>
            </a:lvl7pPr>
            <a:lvl8pPr lvl="7" rtl="0">
              <a:lnSpc>
                <a:spcPct val="100000"/>
              </a:lnSpc>
              <a:spcBef>
                <a:spcPts val="1600"/>
              </a:spcBef>
              <a:spcAft>
                <a:spcPts val="0"/>
              </a:spcAft>
              <a:buNone/>
              <a:defRPr/>
            </a:lvl8pPr>
            <a:lvl9pPr lvl="8" rtl="0">
              <a:lnSpc>
                <a:spcPct val="100000"/>
              </a:lnSpc>
              <a:spcBef>
                <a:spcPts val="1600"/>
              </a:spcBef>
              <a:spcAft>
                <a:spcPts val="1600"/>
              </a:spcAft>
              <a:buNone/>
              <a:defRPr/>
            </a:lvl9pPr>
          </a:lstStyle>
          <a:p>
            <a:endParaRPr/>
          </a:p>
        </p:txBody>
      </p:sp>
      <p:sp>
        <p:nvSpPr>
          <p:cNvPr id="107" name="Google Shape;107;p13"/>
          <p:cNvSpPr txBox="1">
            <a:spLocks noGrp="1"/>
          </p:cNvSpPr>
          <p:nvPr>
            <p:ph type="title" idx="6"/>
          </p:nvPr>
        </p:nvSpPr>
        <p:spPr>
          <a:xfrm>
            <a:off x="720000" y="387600"/>
            <a:ext cx="7704000" cy="612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Font typeface="Palanquin Dark"/>
              <a:buNone/>
              <a:defRPr>
                <a:latin typeface="Palanquin Dark"/>
                <a:ea typeface="Palanquin Dark"/>
                <a:cs typeface="Palanquin Dark"/>
                <a:sym typeface="Palanquin Dark"/>
              </a:defRPr>
            </a:lvl2pPr>
            <a:lvl3pPr lvl="2" rtl="0">
              <a:spcBef>
                <a:spcPts val="0"/>
              </a:spcBef>
              <a:spcAft>
                <a:spcPts val="0"/>
              </a:spcAft>
              <a:buSzPts val="3000"/>
              <a:buFont typeface="Palanquin Dark"/>
              <a:buNone/>
              <a:defRPr>
                <a:latin typeface="Palanquin Dark"/>
                <a:ea typeface="Palanquin Dark"/>
                <a:cs typeface="Palanquin Dark"/>
                <a:sym typeface="Palanquin Dark"/>
              </a:defRPr>
            </a:lvl3pPr>
            <a:lvl4pPr lvl="3" rtl="0">
              <a:spcBef>
                <a:spcPts val="0"/>
              </a:spcBef>
              <a:spcAft>
                <a:spcPts val="0"/>
              </a:spcAft>
              <a:buSzPts val="3000"/>
              <a:buFont typeface="Palanquin Dark"/>
              <a:buNone/>
              <a:defRPr>
                <a:latin typeface="Palanquin Dark"/>
                <a:ea typeface="Palanquin Dark"/>
                <a:cs typeface="Palanquin Dark"/>
                <a:sym typeface="Palanquin Dark"/>
              </a:defRPr>
            </a:lvl4pPr>
            <a:lvl5pPr lvl="4" rtl="0">
              <a:spcBef>
                <a:spcPts val="0"/>
              </a:spcBef>
              <a:spcAft>
                <a:spcPts val="0"/>
              </a:spcAft>
              <a:buSzPts val="3000"/>
              <a:buFont typeface="Palanquin Dark"/>
              <a:buNone/>
              <a:defRPr>
                <a:latin typeface="Palanquin Dark"/>
                <a:ea typeface="Palanquin Dark"/>
                <a:cs typeface="Palanquin Dark"/>
                <a:sym typeface="Palanquin Dark"/>
              </a:defRPr>
            </a:lvl5pPr>
            <a:lvl6pPr lvl="5" rtl="0">
              <a:spcBef>
                <a:spcPts val="0"/>
              </a:spcBef>
              <a:spcAft>
                <a:spcPts val="0"/>
              </a:spcAft>
              <a:buSzPts val="3000"/>
              <a:buFont typeface="Palanquin Dark"/>
              <a:buNone/>
              <a:defRPr>
                <a:latin typeface="Palanquin Dark"/>
                <a:ea typeface="Palanquin Dark"/>
                <a:cs typeface="Palanquin Dark"/>
                <a:sym typeface="Palanquin Dark"/>
              </a:defRPr>
            </a:lvl6pPr>
            <a:lvl7pPr lvl="6" rtl="0">
              <a:spcBef>
                <a:spcPts val="0"/>
              </a:spcBef>
              <a:spcAft>
                <a:spcPts val="0"/>
              </a:spcAft>
              <a:buSzPts val="3000"/>
              <a:buFont typeface="Palanquin Dark"/>
              <a:buNone/>
              <a:defRPr>
                <a:latin typeface="Palanquin Dark"/>
                <a:ea typeface="Palanquin Dark"/>
                <a:cs typeface="Palanquin Dark"/>
                <a:sym typeface="Palanquin Dark"/>
              </a:defRPr>
            </a:lvl7pPr>
            <a:lvl8pPr lvl="7" rtl="0">
              <a:spcBef>
                <a:spcPts val="0"/>
              </a:spcBef>
              <a:spcAft>
                <a:spcPts val="0"/>
              </a:spcAft>
              <a:buSzPts val="3000"/>
              <a:buFont typeface="Palanquin Dark"/>
              <a:buNone/>
              <a:defRPr>
                <a:latin typeface="Palanquin Dark"/>
                <a:ea typeface="Palanquin Dark"/>
                <a:cs typeface="Palanquin Dark"/>
                <a:sym typeface="Palanquin Dark"/>
              </a:defRPr>
            </a:lvl8pPr>
            <a:lvl9pPr lvl="8" rtl="0">
              <a:spcBef>
                <a:spcPts val="0"/>
              </a:spcBef>
              <a:spcAft>
                <a:spcPts val="0"/>
              </a:spcAft>
              <a:buSzPts val="3000"/>
              <a:buFont typeface="Palanquin Dark"/>
              <a:buNone/>
              <a:defRPr>
                <a:latin typeface="Palanquin Dark"/>
                <a:ea typeface="Palanquin Dark"/>
                <a:cs typeface="Palanquin Dark"/>
                <a:sym typeface="Palanquin Dark"/>
              </a:defRPr>
            </a:lvl9pPr>
          </a:lstStyle>
          <a:p>
            <a:endParaRPr/>
          </a:p>
        </p:txBody>
      </p:sp>
      <p:sp>
        <p:nvSpPr>
          <p:cNvPr id="108" name="Google Shape;108;p13"/>
          <p:cNvSpPr txBox="1">
            <a:spLocks noGrp="1"/>
          </p:cNvSpPr>
          <p:nvPr>
            <p:ph type="title" idx="7" hasCustomPrompt="1"/>
          </p:nvPr>
        </p:nvSpPr>
        <p:spPr>
          <a:xfrm>
            <a:off x="4640400" y="1764850"/>
            <a:ext cx="885900" cy="704700"/>
          </a:xfrm>
          <a:prstGeom prst="rect">
            <a:avLst/>
          </a:prstGeom>
          <a:noFill/>
        </p:spPr>
        <p:txBody>
          <a:bodyPr spcFirstLastPara="1" wrap="square" lIns="91425" tIns="91425" rIns="91425" bIns="91425" anchor="ctr" anchorCtr="0">
            <a:noAutofit/>
          </a:bodyPr>
          <a:lstStyle>
            <a:lvl1pPr lvl="0" algn="ctr" rtl="0">
              <a:lnSpc>
                <a:spcPct val="100000"/>
              </a:lnSpc>
              <a:spcBef>
                <a:spcPts val="0"/>
              </a:spcBef>
              <a:spcAft>
                <a:spcPts val="0"/>
              </a:spcAft>
              <a:buSzPts val="4800"/>
              <a:buNone/>
              <a:defRPr sz="4800"/>
            </a:lvl1pPr>
            <a:lvl2pPr lvl="1" algn="ctr" rtl="0">
              <a:lnSpc>
                <a:spcPct val="100000"/>
              </a:lnSpc>
              <a:spcBef>
                <a:spcPts val="0"/>
              </a:spcBef>
              <a:spcAft>
                <a:spcPts val="0"/>
              </a:spcAft>
              <a:buSzPts val="4800"/>
              <a:buNone/>
              <a:defRPr sz="4800"/>
            </a:lvl2pPr>
            <a:lvl3pPr lvl="2" algn="ctr" rtl="0">
              <a:lnSpc>
                <a:spcPct val="100000"/>
              </a:lnSpc>
              <a:spcBef>
                <a:spcPts val="0"/>
              </a:spcBef>
              <a:spcAft>
                <a:spcPts val="0"/>
              </a:spcAft>
              <a:buSzPts val="4800"/>
              <a:buNone/>
              <a:defRPr sz="4800"/>
            </a:lvl3pPr>
            <a:lvl4pPr lvl="3" algn="ctr" rtl="0">
              <a:lnSpc>
                <a:spcPct val="100000"/>
              </a:lnSpc>
              <a:spcBef>
                <a:spcPts val="0"/>
              </a:spcBef>
              <a:spcAft>
                <a:spcPts val="0"/>
              </a:spcAft>
              <a:buSzPts val="4800"/>
              <a:buNone/>
              <a:defRPr sz="4800"/>
            </a:lvl4pPr>
            <a:lvl5pPr lvl="4" algn="ctr" rtl="0">
              <a:lnSpc>
                <a:spcPct val="100000"/>
              </a:lnSpc>
              <a:spcBef>
                <a:spcPts val="0"/>
              </a:spcBef>
              <a:spcAft>
                <a:spcPts val="0"/>
              </a:spcAft>
              <a:buSzPts val="4800"/>
              <a:buNone/>
              <a:defRPr sz="4800"/>
            </a:lvl5pPr>
            <a:lvl6pPr lvl="5" algn="ctr" rtl="0">
              <a:lnSpc>
                <a:spcPct val="100000"/>
              </a:lnSpc>
              <a:spcBef>
                <a:spcPts val="0"/>
              </a:spcBef>
              <a:spcAft>
                <a:spcPts val="0"/>
              </a:spcAft>
              <a:buSzPts val="4800"/>
              <a:buNone/>
              <a:defRPr sz="4800"/>
            </a:lvl6pPr>
            <a:lvl7pPr lvl="6" algn="ctr" rtl="0">
              <a:lnSpc>
                <a:spcPct val="100000"/>
              </a:lnSpc>
              <a:spcBef>
                <a:spcPts val="0"/>
              </a:spcBef>
              <a:spcAft>
                <a:spcPts val="0"/>
              </a:spcAft>
              <a:buSzPts val="4800"/>
              <a:buNone/>
              <a:defRPr sz="4800"/>
            </a:lvl7pPr>
            <a:lvl8pPr lvl="7" algn="ctr" rtl="0">
              <a:lnSpc>
                <a:spcPct val="100000"/>
              </a:lnSpc>
              <a:spcBef>
                <a:spcPts val="0"/>
              </a:spcBef>
              <a:spcAft>
                <a:spcPts val="0"/>
              </a:spcAft>
              <a:buSzPts val="4800"/>
              <a:buNone/>
              <a:defRPr sz="4800"/>
            </a:lvl8pPr>
            <a:lvl9pPr lvl="8" algn="ctr" rtl="0">
              <a:lnSpc>
                <a:spcPct val="100000"/>
              </a:lnSpc>
              <a:spcBef>
                <a:spcPts val="0"/>
              </a:spcBef>
              <a:spcAft>
                <a:spcPts val="0"/>
              </a:spcAft>
              <a:buSzPts val="4800"/>
              <a:buNone/>
              <a:defRPr sz="4800"/>
            </a:lvl9pPr>
          </a:lstStyle>
          <a:p>
            <a:r>
              <a:t>xx%</a:t>
            </a:r>
          </a:p>
        </p:txBody>
      </p:sp>
      <p:sp>
        <p:nvSpPr>
          <p:cNvPr id="109" name="Google Shape;109;p13"/>
          <p:cNvSpPr txBox="1">
            <a:spLocks noGrp="1"/>
          </p:cNvSpPr>
          <p:nvPr>
            <p:ph type="subTitle" idx="8"/>
          </p:nvPr>
        </p:nvSpPr>
        <p:spPr>
          <a:xfrm>
            <a:off x="5633100" y="1584100"/>
            <a:ext cx="2116800" cy="371400"/>
          </a:xfrm>
          <a:prstGeom prst="rect">
            <a:avLst/>
          </a:prstGeom>
          <a:noFill/>
        </p:spPr>
        <p:txBody>
          <a:bodyPr spcFirstLastPara="1" wrap="square" lIns="91425" tIns="91425" rIns="91425" bIns="91425" anchor="t" anchorCtr="0">
            <a:noAutofit/>
          </a:bodyPr>
          <a:lstStyle>
            <a:lvl1pPr lvl="0" rtl="0">
              <a:lnSpc>
                <a:spcPct val="100000"/>
              </a:lnSpc>
              <a:spcBef>
                <a:spcPts val="0"/>
              </a:spcBef>
              <a:spcAft>
                <a:spcPts val="0"/>
              </a:spcAft>
              <a:buNone/>
              <a:defRPr sz="2000" b="1">
                <a:latin typeface="Roboto Slab"/>
                <a:ea typeface="Roboto Slab"/>
                <a:cs typeface="Roboto Slab"/>
                <a:sym typeface="Roboto Slab"/>
              </a:defRPr>
            </a:lvl1pPr>
            <a:lvl2pPr lvl="1" rtl="0">
              <a:lnSpc>
                <a:spcPct val="100000"/>
              </a:lnSpc>
              <a:spcBef>
                <a:spcPts val="1600"/>
              </a:spcBef>
              <a:spcAft>
                <a:spcPts val="0"/>
              </a:spcAft>
              <a:buNone/>
              <a:defRPr sz="2000" b="1">
                <a:latin typeface="Roboto Slab"/>
                <a:ea typeface="Roboto Slab"/>
                <a:cs typeface="Roboto Slab"/>
                <a:sym typeface="Roboto Slab"/>
              </a:defRPr>
            </a:lvl2pPr>
            <a:lvl3pPr lvl="2" rtl="0">
              <a:lnSpc>
                <a:spcPct val="100000"/>
              </a:lnSpc>
              <a:spcBef>
                <a:spcPts val="1600"/>
              </a:spcBef>
              <a:spcAft>
                <a:spcPts val="0"/>
              </a:spcAft>
              <a:buNone/>
              <a:defRPr sz="2000" b="1">
                <a:latin typeface="Roboto Slab"/>
                <a:ea typeface="Roboto Slab"/>
                <a:cs typeface="Roboto Slab"/>
                <a:sym typeface="Roboto Slab"/>
              </a:defRPr>
            </a:lvl3pPr>
            <a:lvl4pPr lvl="3" rtl="0">
              <a:lnSpc>
                <a:spcPct val="100000"/>
              </a:lnSpc>
              <a:spcBef>
                <a:spcPts val="1600"/>
              </a:spcBef>
              <a:spcAft>
                <a:spcPts val="0"/>
              </a:spcAft>
              <a:buNone/>
              <a:defRPr sz="2000" b="1">
                <a:latin typeface="Roboto Slab"/>
                <a:ea typeface="Roboto Slab"/>
                <a:cs typeface="Roboto Slab"/>
                <a:sym typeface="Roboto Slab"/>
              </a:defRPr>
            </a:lvl4pPr>
            <a:lvl5pPr lvl="4" rtl="0">
              <a:lnSpc>
                <a:spcPct val="100000"/>
              </a:lnSpc>
              <a:spcBef>
                <a:spcPts val="1600"/>
              </a:spcBef>
              <a:spcAft>
                <a:spcPts val="0"/>
              </a:spcAft>
              <a:buNone/>
              <a:defRPr sz="2000" b="1">
                <a:latin typeface="Roboto Slab"/>
                <a:ea typeface="Roboto Slab"/>
                <a:cs typeface="Roboto Slab"/>
                <a:sym typeface="Roboto Slab"/>
              </a:defRPr>
            </a:lvl5pPr>
            <a:lvl6pPr lvl="5" rtl="0">
              <a:lnSpc>
                <a:spcPct val="100000"/>
              </a:lnSpc>
              <a:spcBef>
                <a:spcPts val="1600"/>
              </a:spcBef>
              <a:spcAft>
                <a:spcPts val="0"/>
              </a:spcAft>
              <a:buNone/>
              <a:defRPr sz="2000" b="1">
                <a:latin typeface="Roboto Slab"/>
                <a:ea typeface="Roboto Slab"/>
                <a:cs typeface="Roboto Slab"/>
                <a:sym typeface="Roboto Slab"/>
              </a:defRPr>
            </a:lvl6pPr>
            <a:lvl7pPr lvl="6" rtl="0">
              <a:lnSpc>
                <a:spcPct val="100000"/>
              </a:lnSpc>
              <a:spcBef>
                <a:spcPts val="1600"/>
              </a:spcBef>
              <a:spcAft>
                <a:spcPts val="0"/>
              </a:spcAft>
              <a:buNone/>
              <a:defRPr sz="2000" b="1">
                <a:latin typeface="Roboto Slab"/>
                <a:ea typeface="Roboto Slab"/>
                <a:cs typeface="Roboto Slab"/>
                <a:sym typeface="Roboto Slab"/>
              </a:defRPr>
            </a:lvl7pPr>
            <a:lvl8pPr lvl="7" rtl="0">
              <a:lnSpc>
                <a:spcPct val="100000"/>
              </a:lnSpc>
              <a:spcBef>
                <a:spcPts val="1600"/>
              </a:spcBef>
              <a:spcAft>
                <a:spcPts val="0"/>
              </a:spcAft>
              <a:buNone/>
              <a:defRPr sz="2000" b="1">
                <a:latin typeface="Roboto Slab"/>
                <a:ea typeface="Roboto Slab"/>
                <a:cs typeface="Roboto Slab"/>
                <a:sym typeface="Roboto Slab"/>
              </a:defRPr>
            </a:lvl8pPr>
            <a:lvl9pPr lvl="8" rtl="0">
              <a:lnSpc>
                <a:spcPct val="100000"/>
              </a:lnSpc>
              <a:spcBef>
                <a:spcPts val="1600"/>
              </a:spcBef>
              <a:spcAft>
                <a:spcPts val="1600"/>
              </a:spcAft>
              <a:buNone/>
              <a:defRPr sz="2000" b="1">
                <a:latin typeface="Roboto Slab"/>
                <a:ea typeface="Roboto Slab"/>
                <a:cs typeface="Roboto Slab"/>
                <a:sym typeface="Roboto Slab"/>
              </a:defRPr>
            </a:lvl9pPr>
          </a:lstStyle>
          <a:p>
            <a:endParaRPr/>
          </a:p>
        </p:txBody>
      </p:sp>
      <p:sp>
        <p:nvSpPr>
          <p:cNvPr id="110" name="Google Shape;110;p13"/>
          <p:cNvSpPr txBox="1">
            <a:spLocks noGrp="1"/>
          </p:cNvSpPr>
          <p:nvPr>
            <p:ph type="subTitle" idx="9"/>
          </p:nvPr>
        </p:nvSpPr>
        <p:spPr>
          <a:xfrm>
            <a:off x="5633100" y="1955554"/>
            <a:ext cx="2116800" cy="704700"/>
          </a:xfrm>
          <a:prstGeom prst="rect">
            <a:avLst/>
          </a:prstGeom>
          <a:noFill/>
        </p:spPr>
        <p:txBody>
          <a:bodyPr spcFirstLastPara="1" wrap="square" lIns="91425" tIns="91425" rIns="91425" bIns="91425" anchor="t" anchorCtr="0">
            <a:noAutofit/>
          </a:bodyPr>
          <a:lstStyle>
            <a:lvl1pPr lvl="0" rtl="0">
              <a:lnSpc>
                <a:spcPct val="100000"/>
              </a:lnSpc>
              <a:spcBef>
                <a:spcPts val="0"/>
              </a:spcBef>
              <a:spcAft>
                <a:spcPts val="0"/>
              </a:spcAft>
              <a:buNone/>
              <a:defRPr sz="1600"/>
            </a:lvl1pPr>
            <a:lvl2pPr lvl="1" rtl="0">
              <a:lnSpc>
                <a:spcPct val="100000"/>
              </a:lnSpc>
              <a:spcBef>
                <a:spcPts val="1600"/>
              </a:spcBef>
              <a:spcAft>
                <a:spcPts val="0"/>
              </a:spcAft>
              <a:buNone/>
              <a:defRPr/>
            </a:lvl2pPr>
            <a:lvl3pPr lvl="2" rtl="0">
              <a:lnSpc>
                <a:spcPct val="100000"/>
              </a:lnSpc>
              <a:spcBef>
                <a:spcPts val="1600"/>
              </a:spcBef>
              <a:spcAft>
                <a:spcPts val="0"/>
              </a:spcAft>
              <a:buNone/>
              <a:defRPr/>
            </a:lvl3pPr>
            <a:lvl4pPr lvl="3" rtl="0">
              <a:lnSpc>
                <a:spcPct val="100000"/>
              </a:lnSpc>
              <a:spcBef>
                <a:spcPts val="1600"/>
              </a:spcBef>
              <a:spcAft>
                <a:spcPts val="0"/>
              </a:spcAft>
              <a:buNone/>
              <a:defRPr/>
            </a:lvl4pPr>
            <a:lvl5pPr lvl="4" rtl="0">
              <a:lnSpc>
                <a:spcPct val="100000"/>
              </a:lnSpc>
              <a:spcBef>
                <a:spcPts val="1600"/>
              </a:spcBef>
              <a:spcAft>
                <a:spcPts val="0"/>
              </a:spcAft>
              <a:buNone/>
              <a:defRPr/>
            </a:lvl5pPr>
            <a:lvl6pPr lvl="5" rtl="0">
              <a:lnSpc>
                <a:spcPct val="100000"/>
              </a:lnSpc>
              <a:spcBef>
                <a:spcPts val="1600"/>
              </a:spcBef>
              <a:spcAft>
                <a:spcPts val="0"/>
              </a:spcAft>
              <a:buNone/>
              <a:defRPr/>
            </a:lvl6pPr>
            <a:lvl7pPr lvl="6" rtl="0">
              <a:lnSpc>
                <a:spcPct val="100000"/>
              </a:lnSpc>
              <a:spcBef>
                <a:spcPts val="1600"/>
              </a:spcBef>
              <a:spcAft>
                <a:spcPts val="0"/>
              </a:spcAft>
              <a:buNone/>
              <a:defRPr/>
            </a:lvl7pPr>
            <a:lvl8pPr lvl="7" rtl="0">
              <a:lnSpc>
                <a:spcPct val="100000"/>
              </a:lnSpc>
              <a:spcBef>
                <a:spcPts val="1600"/>
              </a:spcBef>
              <a:spcAft>
                <a:spcPts val="0"/>
              </a:spcAft>
              <a:buNone/>
              <a:defRPr/>
            </a:lvl8pPr>
            <a:lvl9pPr lvl="8" rtl="0">
              <a:lnSpc>
                <a:spcPct val="100000"/>
              </a:lnSpc>
              <a:spcBef>
                <a:spcPts val="1600"/>
              </a:spcBef>
              <a:spcAft>
                <a:spcPts val="1600"/>
              </a:spcAft>
              <a:buNone/>
              <a:defRPr/>
            </a:lvl9pPr>
          </a:lstStyle>
          <a:p>
            <a:endParaRPr/>
          </a:p>
        </p:txBody>
      </p:sp>
      <p:sp>
        <p:nvSpPr>
          <p:cNvPr id="111" name="Google Shape;111;p13"/>
          <p:cNvSpPr txBox="1">
            <a:spLocks noGrp="1"/>
          </p:cNvSpPr>
          <p:nvPr>
            <p:ph type="title" idx="13" hasCustomPrompt="1"/>
          </p:nvPr>
        </p:nvSpPr>
        <p:spPr>
          <a:xfrm>
            <a:off x="4640400" y="3257500"/>
            <a:ext cx="885900" cy="704700"/>
          </a:xfrm>
          <a:prstGeom prst="rect">
            <a:avLst/>
          </a:prstGeom>
          <a:noFill/>
        </p:spPr>
        <p:txBody>
          <a:bodyPr spcFirstLastPara="1" wrap="square" lIns="91425" tIns="91425" rIns="91425" bIns="91425" anchor="ctr" anchorCtr="0">
            <a:noAutofit/>
          </a:bodyPr>
          <a:lstStyle>
            <a:lvl1pPr lvl="0" algn="ctr" rtl="0">
              <a:lnSpc>
                <a:spcPct val="100000"/>
              </a:lnSpc>
              <a:spcBef>
                <a:spcPts val="0"/>
              </a:spcBef>
              <a:spcAft>
                <a:spcPts val="0"/>
              </a:spcAft>
              <a:buSzPts val="4800"/>
              <a:buNone/>
              <a:defRPr sz="4800"/>
            </a:lvl1pPr>
            <a:lvl2pPr lvl="1" algn="ctr" rtl="0">
              <a:lnSpc>
                <a:spcPct val="100000"/>
              </a:lnSpc>
              <a:spcBef>
                <a:spcPts val="0"/>
              </a:spcBef>
              <a:spcAft>
                <a:spcPts val="0"/>
              </a:spcAft>
              <a:buSzPts val="4800"/>
              <a:buNone/>
              <a:defRPr sz="4800"/>
            </a:lvl2pPr>
            <a:lvl3pPr lvl="2" algn="ctr" rtl="0">
              <a:lnSpc>
                <a:spcPct val="100000"/>
              </a:lnSpc>
              <a:spcBef>
                <a:spcPts val="0"/>
              </a:spcBef>
              <a:spcAft>
                <a:spcPts val="0"/>
              </a:spcAft>
              <a:buSzPts val="4800"/>
              <a:buNone/>
              <a:defRPr sz="4800"/>
            </a:lvl3pPr>
            <a:lvl4pPr lvl="3" algn="ctr" rtl="0">
              <a:lnSpc>
                <a:spcPct val="100000"/>
              </a:lnSpc>
              <a:spcBef>
                <a:spcPts val="0"/>
              </a:spcBef>
              <a:spcAft>
                <a:spcPts val="0"/>
              </a:spcAft>
              <a:buSzPts val="4800"/>
              <a:buNone/>
              <a:defRPr sz="4800"/>
            </a:lvl4pPr>
            <a:lvl5pPr lvl="4" algn="ctr" rtl="0">
              <a:lnSpc>
                <a:spcPct val="100000"/>
              </a:lnSpc>
              <a:spcBef>
                <a:spcPts val="0"/>
              </a:spcBef>
              <a:spcAft>
                <a:spcPts val="0"/>
              </a:spcAft>
              <a:buSzPts val="4800"/>
              <a:buNone/>
              <a:defRPr sz="4800"/>
            </a:lvl5pPr>
            <a:lvl6pPr lvl="5" algn="ctr" rtl="0">
              <a:lnSpc>
                <a:spcPct val="100000"/>
              </a:lnSpc>
              <a:spcBef>
                <a:spcPts val="0"/>
              </a:spcBef>
              <a:spcAft>
                <a:spcPts val="0"/>
              </a:spcAft>
              <a:buSzPts val="4800"/>
              <a:buNone/>
              <a:defRPr sz="4800"/>
            </a:lvl6pPr>
            <a:lvl7pPr lvl="6" algn="ctr" rtl="0">
              <a:lnSpc>
                <a:spcPct val="100000"/>
              </a:lnSpc>
              <a:spcBef>
                <a:spcPts val="0"/>
              </a:spcBef>
              <a:spcAft>
                <a:spcPts val="0"/>
              </a:spcAft>
              <a:buSzPts val="4800"/>
              <a:buNone/>
              <a:defRPr sz="4800"/>
            </a:lvl7pPr>
            <a:lvl8pPr lvl="7" algn="ctr" rtl="0">
              <a:lnSpc>
                <a:spcPct val="100000"/>
              </a:lnSpc>
              <a:spcBef>
                <a:spcPts val="0"/>
              </a:spcBef>
              <a:spcAft>
                <a:spcPts val="0"/>
              </a:spcAft>
              <a:buSzPts val="4800"/>
              <a:buNone/>
              <a:defRPr sz="4800"/>
            </a:lvl8pPr>
            <a:lvl9pPr lvl="8" algn="ctr" rtl="0">
              <a:lnSpc>
                <a:spcPct val="100000"/>
              </a:lnSpc>
              <a:spcBef>
                <a:spcPts val="0"/>
              </a:spcBef>
              <a:spcAft>
                <a:spcPts val="0"/>
              </a:spcAft>
              <a:buSzPts val="4800"/>
              <a:buNone/>
              <a:defRPr sz="4800"/>
            </a:lvl9pPr>
          </a:lstStyle>
          <a:p>
            <a:r>
              <a:t>xx%</a:t>
            </a:r>
          </a:p>
        </p:txBody>
      </p:sp>
      <p:sp>
        <p:nvSpPr>
          <p:cNvPr id="112" name="Google Shape;112;p13"/>
          <p:cNvSpPr txBox="1">
            <a:spLocks noGrp="1"/>
          </p:cNvSpPr>
          <p:nvPr>
            <p:ph type="subTitle" idx="14"/>
          </p:nvPr>
        </p:nvSpPr>
        <p:spPr>
          <a:xfrm>
            <a:off x="5633100" y="3076770"/>
            <a:ext cx="2116800" cy="371400"/>
          </a:xfrm>
          <a:prstGeom prst="rect">
            <a:avLst/>
          </a:prstGeom>
          <a:noFill/>
        </p:spPr>
        <p:txBody>
          <a:bodyPr spcFirstLastPara="1" wrap="square" lIns="91425" tIns="91425" rIns="91425" bIns="91425" anchor="t" anchorCtr="0">
            <a:noAutofit/>
          </a:bodyPr>
          <a:lstStyle>
            <a:lvl1pPr lvl="0" rtl="0">
              <a:lnSpc>
                <a:spcPct val="100000"/>
              </a:lnSpc>
              <a:spcBef>
                <a:spcPts val="0"/>
              </a:spcBef>
              <a:spcAft>
                <a:spcPts val="0"/>
              </a:spcAft>
              <a:buNone/>
              <a:defRPr sz="2000" b="1">
                <a:latin typeface="Roboto Slab"/>
                <a:ea typeface="Roboto Slab"/>
                <a:cs typeface="Roboto Slab"/>
                <a:sym typeface="Roboto Slab"/>
              </a:defRPr>
            </a:lvl1pPr>
            <a:lvl2pPr lvl="1" rtl="0">
              <a:lnSpc>
                <a:spcPct val="100000"/>
              </a:lnSpc>
              <a:spcBef>
                <a:spcPts val="1600"/>
              </a:spcBef>
              <a:spcAft>
                <a:spcPts val="0"/>
              </a:spcAft>
              <a:buNone/>
              <a:defRPr sz="2000" b="1">
                <a:latin typeface="Roboto Slab"/>
                <a:ea typeface="Roboto Slab"/>
                <a:cs typeface="Roboto Slab"/>
                <a:sym typeface="Roboto Slab"/>
              </a:defRPr>
            </a:lvl2pPr>
            <a:lvl3pPr lvl="2" rtl="0">
              <a:lnSpc>
                <a:spcPct val="100000"/>
              </a:lnSpc>
              <a:spcBef>
                <a:spcPts val="1600"/>
              </a:spcBef>
              <a:spcAft>
                <a:spcPts val="0"/>
              </a:spcAft>
              <a:buNone/>
              <a:defRPr sz="2000" b="1">
                <a:latin typeface="Roboto Slab"/>
                <a:ea typeface="Roboto Slab"/>
                <a:cs typeface="Roboto Slab"/>
                <a:sym typeface="Roboto Slab"/>
              </a:defRPr>
            </a:lvl3pPr>
            <a:lvl4pPr lvl="3" rtl="0">
              <a:lnSpc>
                <a:spcPct val="100000"/>
              </a:lnSpc>
              <a:spcBef>
                <a:spcPts val="1600"/>
              </a:spcBef>
              <a:spcAft>
                <a:spcPts val="0"/>
              </a:spcAft>
              <a:buNone/>
              <a:defRPr sz="2000" b="1">
                <a:latin typeface="Roboto Slab"/>
                <a:ea typeface="Roboto Slab"/>
                <a:cs typeface="Roboto Slab"/>
                <a:sym typeface="Roboto Slab"/>
              </a:defRPr>
            </a:lvl4pPr>
            <a:lvl5pPr lvl="4" rtl="0">
              <a:lnSpc>
                <a:spcPct val="100000"/>
              </a:lnSpc>
              <a:spcBef>
                <a:spcPts val="1600"/>
              </a:spcBef>
              <a:spcAft>
                <a:spcPts val="0"/>
              </a:spcAft>
              <a:buNone/>
              <a:defRPr sz="2000" b="1">
                <a:latin typeface="Roboto Slab"/>
                <a:ea typeface="Roboto Slab"/>
                <a:cs typeface="Roboto Slab"/>
                <a:sym typeface="Roboto Slab"/>
              </a:defRPr>
            </a:lvl5pPr>
            <a:lvl6pPr lvl="5" rtl="0">
              <a:lnSpc>
                <a:spcPct val="100000"/>
              </a:lnSpc>
              <a:spcBef>
                <a:spcPts val="1600"/>
              </a:spcBef>
              <a:spcAft>
                <a:spcPts val="0"/>
              </a:spcAft>
              <a:buNone/>
              <a:defRPr sz="2000" b="1">
                <a:latin typeface="Roboto Slab"/>
                <a:ea typeface="Roboto Slab"/>
                <a:cs typeface="Roboto Slab"/>
                <a:sym typeface="Roboto Slab"/>
              </a:defRPr>
            </a:lvl6pPr>
            <a:lvl7pPr lvl="6" rtl="0">
              <a:lnSpc>
                <a:spcPct val="100000"/>
              </a:lnSpc>
              <a:spcBef>
                <a:spcPts val="1600"/>
              </a:spcBef>
              <a:spcAft>
                <a:spcPts val="0"/>
              </a:spcAft>
              <a:buNone/>
              <a:defRPr sz="2000" b="1">
                <a:latin typeface="Roboto Slab"/>
                <a:ea typeface="Roboto Slab"/>
                <a:cs typeface="Roboto Slab"/>
                <a:sym typeface="Roboto Slab"/>
              </a:defRPr>
            </a:lvl7pPr>
            <a:lvl8pPr lvl="7" rtl="0">
              <a:lnSpc>
                <a:spcPct val="100000"/>
              </a:lnSpc>
              <a:spcBef>
                <a:spcPts val="1600"/>
              </a:spcBef>
              <a:spcAft>
                <a:spcPts val="0"/>
              </a:spcAft>
              <a:buNone/>
              <a:defRPr sz="2000" b="1">
                <a:latin typeface="Roboto Slab"/>
                <a:ea typeface="Roboto Slab"/>
                <a:cs typeface="Roboto Slab"/>
                <a:sym typeface="Roboto Slab"/>
              </a:defRPr>
            </a:lvl8pPr>
            <a:lvl9pPr lvl="8" rtl="0">
              <a:lnSpc>
                <a:spcPct val="100000"/>
              </a:lnSpc>
              <a:spcBef>
                <a:spcPts val="1600"/>
              </a:spcBef>
              <a:spcAft>
                <a:spcPts val="1600"/>
              </a:spcAft>
              <a:buNone/>
              <a:defRPr sz="2000" b="1">
                <a:latin typeface="Roboto Slab"/>
                <a:ea typeface="Roboto Slab"/>
                <a:cs typeface="Roboto Slab"/>
                <a:sym typeface="Roboto Slab"/>
              </a:defRPr>
            </a:lvl9pPr>
          </a:lstStyle>
          <a:p>
            <a:endParaRPr/>
          </a:p>
        </p:txBody>
      </p:sp>
      <p:sp>
        <p:nvSpPr>
          <p:cNvPr id="113" name="Google Shape;113;p13"/>
          <p:cNvSpPr txBox="1">
            <a:spLocks noGrp="1"/>
          </p:cNvSpPr>
          <p:nvPr>
            <p:ph type="subTitle" idx="15"/>
          </p:nvPr>
        </p:nvSpPr>
        <p:spPr>
          <a:xfrm>
            <a:off x="5633100" y="3448224"/>
            <a:ext cx="2116800" cy="704700"/>
          </a:xfrm>
          <a:prstGeom prst="rect">
            <a:avLst/>
          </a:prstGeom>
          <a:noFill/>
        </p:spPr>
        <p:txBody>
          <a:bodyPr spcFirstLastPara="1" wrap="square" lIns="91425" tIns="91425" rIns="91425" bIns="91425" anchor="t" anchorCtr="0">
            <a:noAutofit/>
          </a:bodyPr>
          <a:lstStyle>
            <a:lvl1pPr lvl="0" rtl="0">
              <a:lnSpc>
                <a:spcPct val="100000"/>
              </a:lnSpc>
              <a:spcBef>
                <a:spcPts val="0"/>
              </a:spcBef>
              <a:spcAft>
                <a:spcPts val="0"/>
              </a:spcAft>
              <a:buNone/>
              <a:defRPr sz="1600"/>
            </a:lvl1pPr>
            <a:lvl2pPr lvl="1" rtl="0">
              <a:lnSpc>
                <a:spcPct val="100000"/>
              </a:lnSpc>
              <a:spcBef>
                <a:spcPts val="1600"/>
              </a:spcBef>
              <a:spcAft>
                <a:spcPts val="0"/>
              </a:spcAft>
              <a:buNone/>
              <a:defRPr/>
            </a:lvl2pPr>
            <a:lvl3pPr lvl="2" rtl="0">
              <a:lnSpc>
                <a:spcPct val="100000"/>
              </a:lnSpc>
              <a:spcBef>
                <a:spcPts val="1600"/>
              </a:spcBef>
              <a:spcAft>
                <a:spcPts val="0"/>
              </a:spcAft>
              <a:buNone/>
              <a:defRPr/>
            </a:lvl3pPr>
            <a:lvl4pPr lvl="3" rtl="0">
              <a:lnSpc>
                <a:spcPct val="100000"/>
              </a:lnSpc>
              <a:spcBef>
                <a:spcPts val="1600"/>
              </a:spcBef>
              <a:spcAft>
                <a:spcPts val="0"/>
              </a:spcAft>
              <a:buNone/>
              <a:defRPr/>
            </a:lvl4pPr>
            <a:lvl5pPr lvl="4" rtl="0">
              <a:lnSpc>
                <a:spcPct val="100000"/>
              </a:lnSpc>
              <a:spcBef>
                <a:spcPts val="1600"/>
              </a:spcBef>
              <a:spcAft>
                <a:spcPts val="0"/>
              </a:spcAft>
              <a:buNone/>
              <a:defRPr/>
            </a:lvl5pPr>
            <a:lvl6pPr lvl="5" rtl="0">
              <a:lnSpc>
                <a:spcPct val="100000"/>
              </a:lnSpc>
              <a:spcBef>
                <a:spcPts val="1600"/>
              </a:spcBef>
              <a:spcAft>
                <a:spcPts val="0"/>
              </a:spcAft>
              <a:buNone/>
              <a:defRPr/>
            </a:lvl6pPr>
            <a:lvl7pPr lvl="6" rtl="0">
              <a:lnSpc>
                <a:spcPct val="100000"/>
              </a:lnSpc>
              <a:spcBef>
                <a:spcPts val="1600"/>
              </a:spcBef>
              <a:spcAft>
                <a:spcPts val="0"/>
              </a:spcAft>
              <a:buNone/>
              <a:defRPr/>
            </a:lvl7pPr>
            <a:lvl8pPr lvl="7" rtl="0">
              <a:lnSpc>
                <a:spcPct val="100000"/>
              </a:lnSpc>
              <a:spcBef>
                <a:spcPts val="1600"/>
              </a:spcBef>
              <a:spcAft>
                <a:spcPts val="0"/>
              </a:spcAft>
              <a:buNone/>
              <a:defRPr/>
            </a:lvl8pPr>
            <a:lvl9pPr lvl="8" rtl="0">
              <a:lnSpc>
                <a:spcPct val="100000"/>
              </a:lnSpc>
              <a:spcBef>
                <a:spcPts val="1600"/>
              </a:spcBef>
              <a:spcAft>
                <a:spcPts val="1600"/>
              </a:spcAft>
              <a:buNone/>
              <a:defRPr/>
            </a:lvl9pPr>
          </a:lstStyle>
          <a:p>
            <a:endParaRPr/>
          </a:p>
        </p:txBody>
      </p:sp>
      <p:grpSp>
        <p:nvGrpSpPr>
          <p:cNvPr id="114" name="Google Shape;114;p13"/>
          <p:cNvGrpSpPr/>
          <p:nvPr/>
        </p:nvGrpSpPr>
        <p:grpSpPr>
          <a:xfrm>
            <a:off x="8052666" y="539548"/>
            <a:ext cx="371325" cy="4064402"/>
            <a:chOff x="8238341" y="539998"/>
            <a:chExt cx="371325" cy="4064402"/>
          </a:xfrm>
        </p:grpSpPr>
        <p:sp>
          <p:nvSpPr>
            <p:cNvPr id="115" name="Google Shape;115;p13"/>
            <p:cNvSpPr/>
            <p:nvPr/>
          </p:nvSpPr>
          <p:spPr>
            <a:xfrm>
              <a:off x="8354654" y="4137566"/>
              <a:ext cx="138700" cy="118650"/>
            </a:xfrm>
            <a:custGeom>
              <a:avLst/>
              <a:gdLst/>
              <a:ahLst/>
              <a:cxnLst/>
              <a:rect l="l" t="t" r="r" b="b"/>
              <a:pathLst>
                <a:path w="5548" h="4746" extrusionOk="0">
                  <a:moveTo>
                    <a:pt x="0" y="4746"/>
                  </a:moveTo>
                  <a:lnTo>
                    <a:pt x="2778" y="0"/>
                  </a:lnTo>
                  <a:lnTo>
                    <a:pt x="5548" y="4746"/>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3"/>
            <p:cNvSpPr/>
            <p:nvPr/>
          </p:nvSpPr>
          <p:spPr>
            <a:xfrm>
              <a:off x="8354654" y="4485725"/>
              <a:ext cx="138700" cy="118675"/>
            </a:xfrm>
            <a:custGeom>
              <a:avLst/>
              <a:gdLst/>
              <a:ahLst/>
              <a:cxnLst/>
              <a:rect l="l" t="t" r="r" b="b"/>
              <a:pathLst>
                <a:path w="5548" h="4747" extrusionOk="0">
                  <a:moveTo>
                    <a:pt x="0" y="4746"/>
                  </a:moveTo>
                  <a:lnTo>
                    <a:pt x="2778" y="1"/>
                  </a:lnTo>
                  <a:lnTo>
                    <a:pt x="5548" y="4746"/>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7" name="Google Shape;117;p13"/>
            <p:cNvCxnSpPr/>
            <p:nvPr/>
          </p:nvCxnSpPr>
          <p:spPr>
            <a:xfrm>
              <a:off x="8424004" y="1140857"/>
              <a:ext cx="0" cy="2767200"/>
            </a:xfrm>
            <a:prstGeom prst="straightConnector1">
              <a:avLst/>
            </a:prstGeom>
            <a:noFill/>
            <a:ln w="9525" cap="flat" cmpd="sng">
              <a:solidFill>
                <a:schemeClr val="dk1"/>
              </a:solidFill>
              <a:prstDash val="solid"/>
              <a:round/>
              <a:headEnd type="none" w="med" len="med"/>
              <a:tailEnd type="none" w="med" len="med"/>
            </a:ln>
          </p:spPr>
        </p:cxnSp>
        <p:sp>
          <p:nvSpPr>
            <p:cNvPr id="118" name="Google Shape;118;p13"/>
            <p:cNvSpPr/>
            <p:nvPr/>
          </p:nvSpPr>
          <p:spPr>
            <a:xfrm>
              <a:off x="8238341" y="539998"/>
              <a:ext cx="371325" cy="371350"/>
            </a:xfrm>
            <a:custGeom>
              <a:avLst/>
              <a:gdLst/>
              <a:ahLst/>
              <a:cxnLst/>
              <a:rect l="l" t="t" r="r" b="b"/>
              <a:pathLst>
                <a:path w="14853" h="14854" extrusionOk="0">
                  <a:moveTo>
                    <a:pt x="0" y="14223"/>
                  </a:moveTo>
                  <a:lnTo>
                    <a:pt x="14223" y="1"/>
                  </a:lnTo>
                  <a:lnTo>
                    <a:pt x="14853" y="1"/>
                  </a:lnTo>
                  <a:lnTo>
                    <a:pt x="0" y="14853"/>
                  </a:lnTo>
                  <a:close/>
                  <a:moveTo>
                    <a:pt x="12025" y="1"/>
                  </a:moveTo>
                  <a:lnTo>
                    <a:pt x="12648" y="1"/>
                  </a:lnTo>
                  <a:lnTo>
                    <a:pt x="0" y="12649"/>
                  </a:lnTo>
                  <a:lnTo>
                    <a:pt x="0" y="12026"/>
                  </a:lnTo>
                  <a:close/>
                  <a:moveTo>
                    <a:pt x="9799" y="1"/>
                  </a:moveTo>
                  <a:lnTo>
                    <a:pt x="10422" y="1"/>
                  </a:lnTo>
                  <a:lnTo>
                    <a:pt x="0" y="10423"/>
                  </a:lnTo>
                  <a:lnTo>
                    <a:pt x="0" y="9800"/>
                  </a:lnTo>
                  <a:close/>
                  <a:moveTo>
                    <a:pt x="7573" y="1"/>
                  </a:moveTo>
                  <a:lnTo>
                    <a:pt x="8196" y="1"/>
                  </a:lnTo>
                  <a:lnTo>
                    <a:pt x="0" y="8196"/>
                  </a:lnTo>
                  <a:lnTo>
                    <a:pt x="0" y="7574"/>
                  </a:lnTo>
                  <a:close/>
                  <a:moveTo>
                    <a:pt x="5347" y="1"/>
                  </a:moveTo>
                  <a:lnTo>
                    <a:pt x="5970" y="1"/>
                  </a:lnTo>
                  <a:lnTo>
                    <a:pt x="0" y="5970"/>
                  </a:lnTo>
                  <a:lnTo>
                    <a:pt x="0" y="5348"/>
                  </a:lnTo>
                  <a:close/>
                  <a:moveTo>
                    <a:pt x="3085" y="1"/>
                  </a:moveTo>
                  <a:lnTo>
                    <a:pt x="3708" y="1"/>
                  </a:lnTo>
                  <a:lnTo>
                    <a:pt x="0" y="3709"/>
                  </a:lnTo>
                  <a:lnTo>
                    <a:pt x="0" y="3086"/>
                  </a:lnTo>
                  <a:close/>
                  <a:moveTo>
                    <a:pt x="888" y="1"/>
                  </a:moveTo>
                  <a:lnTo>
                    <a:pt x="1510" y="1"/>
                  </a:lnTo>
                  <a:lnTo>
                    <a:pt x="0" y="1511"/>
                  </a:lnTo>
                  <a:lnTo>
                    <a:pt x="0" y="888"/>
                  </a:lnTo>
                  <a:close/>
                  <a:moveTo>
                    <a:pt x="1747" y="14853"/>
                  </a:moveTo>
                  <a:lnTo>
                    <a:pt x="14853" y="1747"/>
                  </a:lnTo>
                  <a:lnTo>
                    <a:pt x="14853" y="2377"/>
                  </a:lnTo>
                  <a:lnTo>
                    <a:pt x="2377" y="14853"/>
                  </a:lnTo>
                  <a:close/>
                  <a:moveTo>
                    <a:pt x="4123" y="14853"/>
                  </a:moveTo>
                  <a:lnTo>
                    <a:pt x="14853" y="4124"/>
                  </a:lnTo>
                  <a:lnTo>
                    <a:pt x="14853" y="4746"/>
                  </a:lnTo>
                  <a:lnTo>
                    <a:pt x="4753" y="14853"/>
                  </a:lnTo>
                  <a:close/>
                  <a:moveTo>
                    <a:pt x="6514" y="14853"/>
                  </a:moveTo>
                  <a:lnTo>
                    <a:pt x="14853" y="6514"/>
                  </a:lnTo>
                  <a:lnTo>
                    <a:pt x="14853" y="7144"/>
                  </a:lnTo>
                  <a:lnTo>
                    <a:pt x="7144" y="14853"/>
                  </a:lnTo>
                  <a:close/>
                  <a:moveTo>
                    <a:pt x="8890" y="14853"/>
                  </a:moveTo>
                  <a:lnTo>
                    <a:pt x="14853" y="8891"/>
                  </a:lnTo>
                  <a:lnTo>
                    <a:pt x="14853" y="9521"/>
                  </a:lnTo>
                  <a:lnTo>
                    <a:pt x="9520" y="14853"/>
                  </a:lnTo>
                  <a:close/>
                  <a:moveTo>
                    <a:pt x="11295" y="14853"/>
                  </a:moveTo>
                  <a:lnTo>
                    <a:pt x="14853" y="11303"/>
                  </a:lnTo>
                  <a:lnTo>
                    <a:pt x="14853" y="11926"/>
                  </a:lnTo>
                  <a:lnTo>
                    <a:pt x="11925" y="14853"/>
                  </a:lnTo>
                  <a:close/>
                  <a:moveTo>
                    <a:pt x="13679" y="14853"/>
                  </a:moveTo>
                  <a:lnTo>
                    <a:pt x="14853" y="13679"/>
                  </a:lnTo>
                  <a:lnTo>
                    <a:pt x="14853" y="14302"/>
                  </a:lnTo>
                  <a:lnTo>
                    <a:pt x="14302" y="148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ext 2">
  <p:cSld name="CUSTOM_13">
    <p:spTree>
      <p:nvGrpSpPr>
        <p:cNvPr id="1" name="Shape 222"/>
        <p:cNvGrpSpPr/>
        <p:nvPr/>
      </p:nvGrpSpPr>
      <p:grpSpPr>
        <a:xfrm>
          <a:off x="0" y="0"/>
          <a:ext cx="0" cy="0"/>
          <a:chOff x="0" y="0"/>
          <a:chExt cx="0" cy="0"/>
        </a:xfrm>
      </p:grpSpPr>
      <p:sp>
        <p:nvSpPr>
          <p:cNvPr id="223" name="Google Shape;223;p24"/>
          <p:cNvSpPr txBox="1">
            <a:spLocks noGrp="1"/>
          </p:cNvSpPr>
          <p:nvPr>
            <p:ph type="title"/>
          </p:nvPr>
        </p:nvSpPr>
        <p:spPr>
          <a:xfrm>
            <a:off x="4465896" y="1474200"/>
            <a:ext cx="3492300" cy="10785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algn="r" rtl="0">
              <a:spcBef>
                <a:spcPts val="0"/>
              </a:spcBef>
              <a:spcAft>
                <a:spcPts val="0"/>
              </a:spcAft>
              <a:buSzPts val="3600"/>
              <a:buNone/>
              <a:defRPr sz="3600"/>
            </a:lvl2pPr>
            <a:lvl3pPr lvl="2" algn="r" rtl="0">
              <a:spcBef>
                <a:spcPts val="0"/>
              </a:spcBef>
              <a:spcAft>
                <a:spcPts val="0"/>
              </a:spcAft>
              <a:buSzPts val="3600"/>
              <a:buNone/>
              <a:defRPr sz="3600"/>
            </a:lvl3pPr>
            <a:lvl4pPr lvl="3" algn="r" rtl="0">
              <a:spcBef>
                <a:spcPts val="0"/>
              </a:spcBef>
              <a:spcAft>
                <a:spcPts val="0"/>
              </a:spcAft>
              <a:buSzPts val="3600"/>
              <a:buNone/>
              <a:defRPr sz="3600"/>
            </a:lvl4pPr>
            <a:lvl5pPr lvl="4" algn="r" rtl="0">
              <a:spcBef>
                <a:spcPts val="0"/>
              </a:spcBef>
              <a:spcAft>
                <a:spcPts val="0"/>
              </a:spcAft>
              <a:buSzPts val="3600"/>
              <a:buNone/>
              <a:defRPr sz="3600"/>
            </a:lvl5pPr>
            <a:lvl6pPr lvl="5" algn="r" rtl="0">
              <a:spcBef>
                <a:spcPts val="0"/>
              </a:spcBef>
              <a:spcAft>
                <a:spcPts val="0"/>
              </a:spcAft>
              <a:buSzPts val="3600"/>
              <a:buNone/>
              <a:defRPr sz="3600"/>
            </a:lvl6pPr>
            <a:lvl7pPr lvl="6" algn="r" rtl="0">
              <a:spcBef>
                <a:spcPts val="0"/>
              </a:spcBef>
              <a:spcAft>
                <a:spcPts val="0"/>
              </a:spcAft>
              <a:buSzPts val="3600"/>
              <a:buNone/>
              <a:defRPr sz="3600"/>
            </a:lvl7pPr>
            <a:lvl8pPr lvl="7" algn="r" rtl="0">
              <a:spcBef>
                <a:spcPts val="0"/>
              </a:spcBef>
              <a:spcAft>
                <a:spcPts val="0"/>
              </a:spcAft>
              <a:buSzPts val="3600"/>
              <a:buNone/>
              <a:defRPr sz="3600"/>
            </a:lvl8pPr>
            <a:lvl9pPr lvl="8" algn="r" rtl="0">
              <a:spcBef>
                <a:spcPts val="0"/>
              </a:spcBef>
              <a:spcAft>
                <a:spcPts val="0"/>
              </a:spcAft>
              <a:buSzPts val="3600"/>
              <a:buNone/>
              <a:defRPr sz="3600"/>
            </a:lvl9pPr>
          </a:lstStyle>
          <a:p>
            <a:endParaRPr/>
          </a:p>
        </p:txBody>
      </p:sp>
      <p:sp>
        <p:nvSpPr>
          <p:cNvPr id="224" name="Google Shape;224;p24"/>
          <p:cNvSpPr txBox="1">
            <a:spLocks noGrp="1"/>
          </p:cNvSpPr>
          <p:nvPr>
            <p:ph type="subTitle" idx="1"/>
          </p:nvPr>
        </p:nvSpPr>
        <p:spPr>
          <a:xfrm>
            <a:off x="4465896" y="2629026"/>
            <a:ext cx="3492300" cy="1011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grpSp>
        <p:nvGrpSpPr>
          <p:cNvPr id="225" name="Google Shape;225;p24"/>
          <p:cNvGrpSpPr/>
          <p:nvPr/>
        </p:nvGrpSpPr>
        <p:grpSpPr>
          <a:xfrm>
            <a:off x="4571466" y="539539"/>
            <a:ext cx="3853055" cy="371350"/>
            <a:chOff x="4571991" y="493764"/>
            <a:chExt cx="3853055" cy="371350"/>
          </a:xfrm>
        </p:grpSpPr>
        <p:sp>
          <p:nvSpPr>
            <p:cNvPr id="226" name="Google Shape;226;p24"/>
            <p:cNvSpPr/>
            <p:nvPr/>
          </p:nvSpPr>
          <p:spPr>
            <a:xfrm rot="5400000">
              <a:off x="8296371" y="620114"/>
              <a:ext cx="138700" cy="118650"/>
            </a:xfrm>
            <a:custGeom>
              <a:avLst/>
              <a:gdLst/>
              <a:ahLst/>
              <a:cxnLst/>
              <a:rect l="l" t="t" r="r" b="b"/>
              <a:pathLst>
                <a:path w="5548" h="4746" extrusionOk="0">
                  <a:moveTo>
                    <a:pt x="0" y="4746"/>
                  </a:moveTo>
                  <a:lnTo>
                    <a:pt x="2778" y="0"/>
                  </a:lnTo>
                  <a:lnTo>
                    <a:pt x="5548" y="4746"/>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4"/>
            <p:cNvSpPr/>
            <p:nvPr/>
          </p:nvSpPr>
          <p:spPr>
            <a:xfrm rot="5400000">
              <a:off x="7960140" y="620102"/>
              <a:ext cx="138700" cy="118675"/>
            </a:xfrm>
            <a:custGeom>
              <a:avLst/>
              <a:gdLst/>
              <a:ahLst/>
              <a:cxnLst/>
              <a:rect l="l" t="t" r="r" b="b"/>
              <a:pathLst>
                <a:path w="5548" h="4747" extrusionOk="0">
                  <a:moveTo>
                    <a:pt x="0" y="4746"/>
                  </a:moveTo>
                  <a:lnTo>
                    <a:pt x="2778" y="1"/>
                  </a:lnTo>
                  <a:lnTo>
                    <a:pt x="5548" y="4746"/>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28" name="Google Shape;228;p24"/>
            <p:cNvCxnSpPr/>
            <p:nvPr/>
          </p:nvCxnSpPr>
          <p:spPr>
            <a:xfrm>
              <a:off x="5160884" y="679439"/>
              <a:ext cx="2591700" cy="0"/>
            </a:xfrm>
            <a:prstGeom prst="straightConnector1">
              <a:avLst/>
            </a:prstGeom>
            <a:noFill/>
            <a:ln w="9525" cap="flat" cmpd="sng">
              <a:solidFill>
                <a:schemeClr val="dk1"/>
              </a:solidFill>
              <a:prstDash val="solid"/>
              <a:round/>
              <a:headEnd type="none" w="med" len="med"/>
              <a:tailEnd type="none" w="med" len="med"/>
            </a:ln>
          </p:spPr>
        </p:cxnSp>
        <p:sp>
          <p:nvSpPr>
            <p:cNvPr id="229" name="Google Shape;229;p24"/>
            <p:cNvSpPr/>
            <p:nvPr/>
          </p:nvSpPr>
          <p:spPr>
            <a:xfrm>
              <a:off x="4571991" y="493764"/>
              <a:ext cx="371325" cy="371350"/>
            </a:xfrm>
            <a:custGeom>
              <a:avLst/>
              <a:gdLst/>
              <a:ahLst/>
              <a:cxnLst/>
              <a:rect l="l" t="t" r="r" b="b"/>
              <a:pathLst>
                <a:path w="14853" h="14854" extrusionOk="0">
                  <a:moveTo>
                    <a:pt x="0" y="14223"/>
                  </a:moveTo>
                  <a:lnTo>
                    <a:pt x="14223" y="1"/>
                  </a:lnTo>
                  <a:lnTo>
                    <a:pt x="14853" y="1"/>
                  </a:lnTo>
                  <a:lnTo>
                    <a:pt x="0" y="14853"/>
                  </a:lnTo>
                  <a:close/>
                  <a:moveTo>
                    <a:pt x="12025" y="1"/>
                  </a:moveTo>
                  <a:lnTo>
                    <a:pt x="12648" y="1"/>
                  </a:lnTo>
                  <a:lnTo>
                    <a:pt x="0" y="12649"/>
                  </a:lnTo>
                  <a:lnTo>
                    <a:pt x="0" y="12026"/>
                  </a:lnTo>
                  <a:close/>
                  <a:moveTo>
                    <a:pt x="9799" y="1"/>
                  </a:moveTo>
                  <a:lnTo>
                    <a:pt x="10422" y="1"/>
                  </a:lnTo>
                  <a:lnTo>
                    <a:pt x="0" y="10423"/>
                  </a:lnTo>
                  <a:lnTo>
                    <a:pt x="0" y="9800"/>
                  </a:lnTo>
                  <a:close/>
                  <a:moveTo>
                    <a:pt x="7573" y="1"/>
                  </a:moveTo>
                  <a:lnTo>
                    <a:pt x="8196" y="1"/>
                  </a:lnTo>
                  <a:lnTo>
                    <a:pt x="0" y="8196"/>
                  </a:lnTo>
                  <a:lnTo>
                    <a:pt x="0" y="7574"/>
                  </a:lnTo>
                  <a:close/>
                  <a:moveTo>
                    <a:pt x="5347" y="1"/>
                  </a:moveTo>
                  <a:lnTo>
                    <a:pt x="5970" y="1"/>
                  </a:lnTo>
                  <a:lnTo>
                    <a:pt x="0" y="5970"/>
                  </a:lnTo>
                  <a:lnTo>
                    <a:pt x="0" y="5348"/>
                  </a:lnTo>
                  <a:close/>
                  <a:moveTo>
                    <a:pt x="3085" y="1"/>
                  </a:moveTo>
                  <a:lnTo>
                    <a:pt x="3708" y="1"/>
                  </a:lnTo>
                  <a:lnTo>
                    <a:pt x="0" y="3709"/>
                  </a:lnTo>
                  <a:lnTo>
                    <a:pt x="0" y="3086"/>
                  </a:lnTo>
                  <a:close/>
                  <a:moveTo>
                    <a:pt x="888" y="1"/>
                  </a:moveTo>
                  <a:lnTo>
                    <a:pt x="1510" y="1"/>
                  </a:lnTo>
                  <a:lnTo>
                    <a:pt x="0" y="1511"/>
                  </a:lnTo>
                  <a:lnTo>
                    <a:pt x="0" y="888"/>
                  </a:lnTo>
                  <a:close/>
                  <a:moveTo>
                    <a:pt x="1747" y="14853"/>
                  </a:moveTo>
                  <a:lnTo>
                    <a:pt x="14853" y="1747"/>
                  </a:lnTo>
                  <a:lnTo>
                    <a:pt x="14853" y="2377"/>
                  </a:lnTo>
                  <a:lnTo>
                    <a:pt x="2377" y="14853"/>
                  </a:lnTo>
                  <a:close/>
                  <a:moveTo>
                    <a:pt x="4123" y="14853"/>
                  </a:moveTo>
                  <a:lnTo>
                    <a:pt x="14853" y="4124"/>
                  </a:lnTo>
                  <a:lnTo>
                    <a:pt x="14853" y="4746"/>
                  </a:lnTo>
                  <a:lnTo>
                    <a:pt x="4753" y="14853"/>
                  </a:lnTo>
                  <a:close/>
                  <a:moveTo>
                    <a:pt x="6514" y="14853"/>
                  </a:moveTo>
                  <a:lnTo>
                    <a:pt x="14853" y="6514"/>
                  </a:lnTo>
                  <a:lnTo>
                    <a:pt x="14853" y="7144"/>
                  </a:lnTo>
                  <a:lnTo>
                    <a:pt x="7144" y="14853"/>
                  </a:lnTo>
                  <a:close/>
                  <a:moveTo>
                    <a:pt x="8890" y="14853"/>
                  </a:moveTo>
                  <a:lnTo>
                    <a:pt x="14853" y="8891"/>
                  </a:lnTo>
                  <a:lnTo>
                    <a:pt x="14853" y="9521"/>
                  </a:lnTo>
                  <a:lnTo>
                    <a:pt x="9520" y="14853"/>
                  </a:lnTo>
                  <a:close/>
                  <a:moveTo>
                    <a:pt x="11295" y="14853"/>
                  </a:moveTo>
                  <a:lnTo>
                    <a:pt x="14853" y="11303"/>
                  </a:lnTo>
                  <a:lnTo>
                    <a:pt x="14853" y="11926"/>
                  </a:lnTo>
                  <a:lnTo>
                    <a:pt x="11925" y="14853"/>
                  </a:lnTo>
                  <a:close/>
                  <a:moveTo>
                    <a:pt x="13679" y="14853"/>
                  </a:moveTo>
                  <a:lnTo>
                    <a:pt x="14853" y="13679"/>
                  </a:lnTo>
                  <a:lnTo>
                    <a:pt x="14853" y="14302"/>
                  </a:lnTo>
                  <a:lnTo>
                    <a:pt x="14302" y="148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0" name="Google Shape;230;p24"/>
          <p:cNvGrpSpPr/>
          <p:nvPr/>
        </p:nvGrpSpPr>
        <p:grpSpPr>
          <a:xfrm>
            <a:off x="4572019" y="4213131"/>
            <a:ext cx="3853113" cy="391358"/>
            <a:chOff x="849696" y="4208569"/>
            <a:chExt cx="3431700" cy="391358"/>
          </a:xfrm>
        </p:grpSpPr>
        <p:cxnSp>
          <p:nvCxnSpPr>
            <p:cNvPr id="231" name="Google Shape;231;p24"/>
            <p:cNvCxnSpPr/>
            <p:nvPr/>
          </p:nvCxnSpPr>
          <p:spPr>
            <a:xfrm>
              <a:off x="849696" y="4404247"/>
              <a:ext cx="3431700" cy="0"/>
            </a:xfrm>
            <a:prstGeom prst="straightConnector1">
              <a:avLst/>
            </a:prstGeom>
            <a:noFill/>
            <a:ln w="9525" cap="flat" cmpd="sng">
              <a:solidFill>
                <a:schemeClr val="dk1"/>
              </a:solidFill>
              <a:prstDash val="solid"/>
              <a:round/>
              <a:headEnd type="none" w="med" len="med"/>
              <a:tailEnd type="none" w="med" len="med"/>
            </a:ln>
          </p:spPr>
        </p:cxnSp>
        <p:cxnSp>
          <p:nvCxnSpPr>
            <p:cNvPr id="232" name="Google Shape;232;p24"/>
            <p:cNvCxnSpPr/>
            <p:nvPr/>
          </p:nvCxnSpPr>
          <p:spPr>
            <a:xfrm>
              <a:off x="849696" y="4599926"/>
              <a:ext cx="3431700" cy="0"/>
            </a:xfrm>
            <a:prstGeom prst="straightConnector1">
              <a:avLst/>
            </a:prstGeom>
            <a:noFill/>
            <a:ln w="9525" cap="flat" cmpd="sng">
              <a:solidFill>
                <a:schemeClr val="dk1"/>
              </a:solidFill>
              <a:prstDash val="solid"/>
              <a:round/>
              <a:headEnd type="none" w="med" len="med"/>
              <a:tailEnd type="none" w="med" len="med"/>
            </a:ln>
          </p:spPr>
        </p:cxnSp>
        <p:cxnSp>
          <p:nvCxnSpPr>
            <p:cNvPr id="233" name="Google Shape;233;p24"/>
            <p:cNvCxnSpPr/>
            <p:nvPr/>
          </p:nvCxnSpPr>
          <p:spPr>
            <a:xfrm>
              <a:off x="849696" y="4208569"/>
              <a:ext cx="3431700" cy="0"/>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Quote">
  <p:cSld name="CUSTOM_16">
    <p:spTree>
      <p:nvGrpSpPr>
        <p:cNvPr id="1" name="Shape 243"/>
        <p:cNvGrpSpPr/>
        <p:nvPr/>
      </p:nvGrpSpPr>
      <p:grpSpPr>
        <a:xfrm>
          <a:off x="0" y="0"/>
          <a:ext cx="0" cy="0"/>
          <a:chOff x="0" y="0"/>
          <a:chExt cx="0" cy="0"/>
        </a:xfrm>
      </p:grpSpPr>
      <p:sp>
        <p:nvSpPr>
          <p:cNvPr id="244" name="Google Shape;244;p26"/>
          <p:cNvSpPr/>
          <p:nvPr/>
        </p:nvSpPr>
        <p:spPr>
          <a:xfrm>
            <a:off x="6024949" y="829442"/>
            <a:ext cx="2431960" cy="3484616"/>
          </a:xfrm>
          <a:custGeom>
            <a:avLst/>
            <a:gdLst/>
            <a:ahLst/>
            <a:cxnLst/>
            <a:rect l="l" t="t" r="r" b="b"/>
            <a:pathLst>
              <a:path w="20903" h="29952" extrusionOk="0">
                <a:moveTo>
                  <a:pt x="13341" y="1"/>
                </a:moveTo>
                <a:cubicBezTo>
                  <a:pt x="12875" y="1"/>
                  <a:pt x="12444" y="360"/>
                  <a:pt x="12444" y="898"/>
                </a:cubicBezTo>
                <a:lnTo>
                  <a:pt x="12444" y="20427"/>
                </a:lnTo>
                <a:cubicBezTo>
                  <a:pt x="11439" y="19745"/>
                  <a:pt x="10132" y="19376"/>
                  <a:pt x="8704" y="19376"/>
                </a:cubicBezTo>
                <a:cubicBezTo>
                  <a:pt x="7840" y="19376"/>
                  <a:pt x="6932" y="19511"/>
                  <a:pt x="6021" y="19794"/>
                </a:cubicBezTo>
                <a:cubicBezTo>
                  <a:pt x="2334" y="20888"/>
                  <a:pt x="0" y="23970"/>
                  <a:pt x="807" y="26678"/>
                </a:cubicBezTo>
                <a:cubicBezTo>
                  <a:pt x="1417" y="28727"/>
                  <a:pt x="3661" y="29951"/>
                  <a:pt x="6314" y="29951"/>
                </a:cubicBezTo>
                <a:cubicBezTo>
                  <a:pt x="7167" y="29951"/>
                  <a:pt x="8062" y="29825"/>
                  <a:pt x="8959" y="29558"/>
                </a:cubicBezTo>
                <a:cubicBezTo>
                  <a:pt x="12501" y="28464"/>
                  <a:pt x="14777" y="25583"/>
                  <a:pt x="14230" y="22991"/>
                </a:cubicBezTo>
                <a:lnTo>
                  <a:pt x="14230" y="4758"/>
                </a:lnTo>
                <a:cubicBezTo>
                  <a:pt x="14604" y="5046"/>
                  <a:pt x="14979" y="5334"/>
                  <a:pt x="15411" y="5536"/>
                </a:cubicBezTo>
                <a:cubicBezTo>
                  <a:pt x="17888" y="6832"/>
                  <a:pt x="19357" y="7667"/>
                  <a:pt x="18522" y="11527"/>
                </a:cubicBezTo>
                <a:cubicBezTo>
                  <a:pt x="18524" y="11556"/>
                  <a:pt x="18538" y="11569"/>
                  <a:pt x="18562" y="11569"/>
                </a:cubicBezTo>
                <a:cubicBezTo>
                  <a:pt x="18876" y="11569"/>
                  <a:pt x="20902" y="9225"/>
                  <a:pt x="20394" y="7005"/>
                </a:cubicBezTo>
                <a:cubicBezTo>
                  <a:pt x="19847" y="4614"/>
                  <a:pt x="18752" y="3980"/>
                  <a:pt x="16448" y="2972"/>
                </a:cubicBezTo>
                <a:cubicBezTo>
                  <a:pt x="15468" y="2540"/>
                  <a:pt x="14777" y="1532"/>
                  <a:pt x="14316" y="553"/>
                </a:cubicBezTo>
                <a:cubicBezTo>
                  <a:pt x="14230" y="380"/>
                  <a:pt x="14086" y="236"/>
                  <a:pt x="13884" y="178"/>
                </a:cubicBezTo>
                <a:cubicBezTo>
                  <a:pt x="13714" y="56"/>
                  <a:pt x="13525" y="1"/>
                  <a:pt x="133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6"/>
          <p:cNvSpPr txBox="1">
            <a:spLocks noGrp="1"/>
          </p:cNvSpPr>
          <p:nvPr>
            <p:ph type="title"/>
          </p:nvPr>
        </p:nvSpPr>
        <p:spPr>
          <a:xfrm>
            <a:off x="1455600" y="3613239"/>
            <a:ext cx="2825400" cy="4023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
        <p:nvSpPr>
          <p:cNvPr id="246" name="Google Shape;246;p26"/>
          <p:cNvSpPr txBox="1">
            <a:spLocks noGrp="1"/>
          </p:cNvSpPr>
          <p:nvPr>
            <p:ph type="subTitle" idx="1"/>
          </p:nvPr>
        </p:nvSpPr>
        <p:spPr>
          <a:xfrm>
            <a:off x="1455600" y="1474500"/>
            <a:ext cx="6232800" cy="21945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3000" b="1">
                <a:latin typeface="Roboto Slab"/>
                <a:ea typeface="Roboto Slab"/>
                <a:cs typeface="Roboto Slab"/>
                <a:sym typeface="Roboto Slab"/>
              </a:defRPr>
            </a:lvl1pPr>
            <a:lvl2pPr lvl="1" rtl="0">
              <a:spcBef>
                <a:spcPts val="0"/>
              </a:spcBef>
              <a:spcAft>
                <a:spcPts val="0"/>
              </a:spcAft>
              <a:buNone/>
              <a:defRPr sz="3000">
                <a:latin typeface="Roboto Slab"/>
                <a:ea typeface="Roboto Slab"/>
                <a:cs typeface="Roboto Slab"/>
                <a:sym typeface="Roboto Slab"/>
              </a:defRPr>
            </a:lvl2pPr>
            <a:lvl3pPr lvl="2" rtl="0">
              <a:spcBef>
                <a:spcPts val="0"/>
              </a:spcBef>
              <a:spcAft>
                <a:spcPts val="0"/>
              </a:spcAft>
              <a:buNone/>
              <a:defRPr sz="3000">
                <a:latin typeface="Roboto Slab"/>
                <a:ea typeface="Roboto Slab"/>
                <a:cs typeface="Roboto Slab"/>
                <a:sym typeface="Roboto Slab"/>
              </a:defRPr>
            </a:lvl3pPr>
            <a:lvl4pPr lvl="3" rtl="0">
              <a:spcBef>
                <a:spcPts val="0"/>
              </a:spcBef>
              <a:spcAft>
                <a:spcPts val="0"/>
              </a:spcAft>
              <a:buNone/>
              <a:defRPr sz="3000">
                <a:latin typeface="Roboto Slab"/>
                <a:ea typeface="Roboto Slab"/>
                <a:cs typeface="Roboto Slab"/>
                <a:sym typeface="Roboto Slab"/>
              </a:defRPr>
            </a:lvl4pPr>
            <a:lvl5pPr lvl="4" rtl="0">
              <a:spcBef>
                <a:spcPts val="0"/>
              </a:spcBef>
              <a:spcAft>
                <a:spcPts val="0"/>
              </a:spcAft>
              <a:buNone/>
              <a:defRPr sz="3000">
                <a:latin typeface="Roboto Slab"/>
                <a:ea typeface="Roboto Slab"/>
                <a:cs typeface="Roboto Slab"/>
                <a:sym typeface="Roboto Slab"/>
              </a:defRPr>
            </a:lvl5pPr>
            <a:lvl6pPr lvl="5" rtl="0">
              <a:spcBef>
                <a:spcPts val="0"/>
              </a:spcBef>
              <a:spcAft>
                <a:spcPts val="0"/>
              </a:spcAft>
              <a:buNone/>
              <a:defRPr sz="3000">
                <a:latin typeface="Roboto Slab"/>
                <a:ea typeface="Roboto Slab"/>
                <a:cs typeface="Roboto Slab"/>
                <a:sym typeface="Roboto Slab"/>
              </a:defRPr>
            </a:lvl6pPr>
            <a:lvl7pPr lvl="6" rtl="0">
              <a:spcBef>
                <a:spcPts val="0"/>
              </a:spcBef>
              <a:spcAft>
                <a:spcPts val="0"/>
              </a:spcAft>
              <a:buNone/>
              <a:defRPr sz="3000">
                <a:latin typeface="Roboto Slab"/>
                <a:ea typeface="Roboto Slab"/>
                <a:cs typeface="Roboto Slab"/>
                <a:sym typeface="Roboto Slab"/>
              </a:defRPr>
            </a:lvl7pPr>
            <a:lvl8pPr lvl="7" rtl="0">
              <a:spcBef>
                <a:spcPts val="0"/>
              </a:spcBef>
              <a:spcAft>
                <a:spcPts val="0"/>
              </a:spcAft>
              <a:buNone/>
              <a:defRPr sz="3000">
                <a:latin typeface="Roboto Slab"/>
                <a:ea typeface="Roboto Slab"/>
                <a:cs typeface="Roboto Slab"/>
                <a:sym typeface="Roboto Slab"/>
              </a:defRPr>
            </a:lvl8pPr>
            <a:lvl9pPr lvl="8" rtl="0">
              <a:spcBef>
                <a:spcPts val="0"/>
              </a:spcBef>
              <a:spcAft>
                <a:spcPts val="0"/>
              </a:spcAft>
              <a:buNone/>
              <a:defRPr sz="3000">
                <a:latin typeface="Roboto Slab"/>
                <a:ea typeface="Roboto Slab"/>
                <a:cs typeface="Roboto Slab"/>
                <a:sym typeface="Roboto Slab"/>
              </a:defRPr>
            </a:lvl9pPr>
          </a:lstStyle>
          <a:p>
            <a:endParaRPr/>
          </a:p>
        </p:txBody>
      </p:sp>
      <p:grpSp>
        <p:nvGrpSpPr>
          <p:cNvPr id="247" name="Google Shape;247;p26"/>
          <p:cNvGrpSpPr/>
          <p:nvPr/>
        </p:nvGrpSpPr>
        <p:grpSpPr>
          <a:xfrm>
            <a:off x="719991" y="829442"/>
            <a:ext cx="371325" cy="3484616"/>
            <a:chOff x="719991" y="829442"/>
            <a:chExt cx="371325" cy="3484616"/>
          </a:xfrm>
        </p:grpSpPr>
        <p:sp>
          <p:nvSpPr>
            <p:cNvPr id="248" name="Google Shape;248;p26"/>
            <p:cNvSpPr/>
            <p:nvPr/>
          </p:nvSpPr>
          <p:spPr>
            <a:xfrm>
              <a:off x="836304" y="4195383"/>
              <a:ext cx="138700" cy="118675"/>
            </a:xfrm>
            <a:custGeom>
              <a:avLst/>
              <a:gdLst/>
              <a:ahLst/>
              <a:cxnLst/>
              <a:rect l="l" t="t" r="r" b="b"/>
              <a:pathLst>
                <a:path w="5548" h="4747" extrusionOk="0">
                  <a:moveTo>
                    <a:pt x="0" y="4746"/>
                  </a:moveTo>
                  <a:lnTo>
                    <a:pt x="2778" y="1"/>
                  </a:lnTo>
                  <a:lnTo>
                    <a:pt x="5548" y="4746"/>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26"/>
            <p:cNvSpPr/>
            <p:nvPr/>
          </p:nvSpPr>
          <p:spPr>
            <a:xfrm>
              <a:off x="719991" y="2386075"/>
              <a:ext cx="371325" cy="371350"/>
            </a:xfrm>
            <a:custGeom>
              <a:avLst/>
              <a:gdLst/>
              <a:ahLst/>
              <a:cxnLst/>
              <a:rect l="l" t="t" r="r" b="b"/>
              <a:pathLst>
                <a:path w="14853" h="14854" extrusionOk="0">
                  <a:moveTo>
                    <a:pt x="0" y="14223"/>
                  </a:moveTo>
                  <a:lnTo>
                    <a:pt x="14223" y="1"/>
                  </a:lnTo>
                  <a:lnTo>
                    <a:pt x="14853" y="1"/>
                  </a:lnTo>
                  <a:lnTo>
                    <a:pt x="0" y="14853"/>
                  </a:lnTo>
                  <a:close/>
                  <a:moveTo>
                    <a:pt x="12025" y="1"/>
                  </a:moveTo>
                  <a:lnTo>
                    <a:pt x="12648" y="1"/>
                  </a:lnTo>
                  <a:lnTo>
                    <a:pt x="0" y="12649"/>
                  </a:lnTo>
                  <a:lnTo>
                    <a:pt x="0" y="12026"/>
                  </a:lnTo>
                  <a:close/>
                  <a:moveTo>
                    <a:pt x="9799" y="1"/>
                  </a:moveTo>
                  <a:lnTo>
                    <a:pt x="10422" y="1"/>
                  </a:lnTo>
                  <a:lnTo>
                    <a:pt x="0" y="10423"/>
                  </a:lnTo>
                  <a:lnTo>
                    <a:pt x="0" y="9800"/>
                  </a:lnTo>
                  <a:close/>
                  <a:moveTo>
                    <a:pt x="7573" y="1"/>
                  </a:moveTo>
                  <a:lnTo>
                    <a:pt x="8196" y="1"/>
                  </a:lnTo>
                  <a:lnTo>
                    <a:pt x="0" y="8196"/>
                  </a:lnTo>
                  <a:lnTo>
                    <a:pt x="0" y="7574"/>
                  </a:lnTo>
                  <a:close/>
                  <a:moveTo>
                    <a:pt x="5347" y="1"/>
                  </a:moveTo>
                  <a:lnTo>
                    <a:pt x="5970" y="1"/>
                  </a:lnTo>
                  <a:lnTo>
                    <a:pt x="0" y="5970"/>
                  </a:lnTo>
                  <a:lnTo>
                    <a:pt x="0" y="5348"/>
                  </a:lnTo>
                  <a:close/>
                  <a:moveTo>
                    <a:pt x="3085" y="1"/>
                  </a:moveTo>
                  <a:lnTo>
                    <a:pt x="3708" y="1"/>
                  </a:lnTo>
                  <a:lnTo>
                    <a:pt x="0" y="3709"/>
                  </a:lnTo>
                  <a:lnTo>
                    <a:pt x="0" y="3086"/>
                  </a:lnTo>
                  <a:close/>
                  <a:moveTo>
                    <a:pt x="888" y="1"/>
                  </a:moveTo>
                  <a:lnTo>
                    <a:pt x="1510" y="1"/>
                  </a:lnTo>
                  <a:lnTo>
                    <a:pt x="0" y="1511"/>
                  </a:lnTo>
                  <a:lnTo>
                    <a:pt x="0" y="888"/>
                  </a:lnTo>
                  <a:close/>
                  <a:moveTo>
                    <a:pt x="1747" y="14853"/>
                  </a:moveTo>
                  <a:lnTo>
                    <a:pt x="14853" y="1747"/>
                  </a:lnTo>
                  <a:lnTo>
                    <a:pt x="14853" y="2377"/>
                  </a:lnTo>
                  <a:lnTo>
                    <a:pt x="2377" y="14853"/>
                  </a:lnTo>
                  <a:close/>
                  <a:moveTo>
                    <a:pt x="4123" y="14853"/>
                  </a:moveTo>
                  <a:lnTo>
                    <a:pt x="14853" y="4124"/>
                  </a:lnTo>
                  <a:lnTo>
                    <a:pt x="14853" y="4746"/>
                  </a:lnTo>
                  <a:lnTo>
                    <a:pt x="4753" y="14853"/>
                  </a:lnTo>
                  <a:close/>
                  <a:moveTo>
                    <a:pt x="6514" y="14853"/>
                  </a:moveTo>
                  <a:lnTo>
                    <a:pt x="14853" y="6514"/>
                  </a:lnTo>
                  <a:lnTo>
                    <a:pt x="14853" y="7144"/>
                  </a:lnTo>
                  <a:lnTo>
                    <a:pt x="7144" y="14853"/>
                  </a:lnTo>
                  <a:close/>
                  <a:moveTo>
                    <a:pt x="8890" y="14853"/>
                  </a:moveTo>
                  <a:lnTo>
                    <a:pt x="14853" y="8891"/>
                  </a:lnTo>
                  <a:lnTo>
                    <a:pt x="14853" y="9521"/>
                  </a:lnTo>
                  <a:lnTo>
                    <a:pt x="9520" y="14853"/>
                  </a:lnTo>
                  <a:close/>
                  <a:moveTo>
                    <a:pt x="11295" y="14853"/>
                  </a:moveTo>
                  <a:lnTo>
                    <a:pt x="14853" y="11303"/>
                  </a:lnTo>
                  <a:lnTo>
                    <a:pt x="14853" y="11926"/>
                  </a:lnTo>
                  <a:lnTo>
                    <a:pt x="11925" y="14853"/>
                  </a:lnTo>
                  <a:close/>
                  <a:moveTo>
                    <a:pt x="13679" y="14853"/>
                  </a:moveTo>
                  <a:lnTo>
                    <a:pt x="14853" y="13679"/>
                  </a:lnTo>
                  <a:lnTo>
                    <a:pt x="14853" y="14302"/>
                  </a:lnTo>
                  <a:lnTo>
                    <a:pt x="14302" y="148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6"/>
            <p:cNvSpPr/>
            <p:nvPr/>
          </p:nvSpPr>
          <p:spPr>
            <a:xfrm rot="10800000">
              <a:off x="836304" y="829442"/>
              <a:ext cx="138700" cy="118675"/>
            </a:xfrm>
            <a:custGeom>
              <a:avLst/>
              <a:gdLst/>
              <a:ahLst/>
              <a:cxnLst/>
              <a:rect l="l" t="t" r="r" b="b"/>
              <a:pathLst>
                <a:path w="5548" h="4747" extrusionOk="0">
                  <a:moveTo>
                    <a:pt x="0" y="4746"/>
                  </a:moveTo>
                  <a:lnTo>
                    <a:pt x="2778" y="1"/>
                  </a:lnTo>
                  <a:lnTo>
                    <a:pt x="5548" y="4746"/>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51" name="Google Shape;251;p26"/>
            <p:cNvCxnSpPr/>
            <p:nvPr/>
          </p:nvCxnSpPr>
          <p:spPr>
            <a:xfrm rot="10800000">
              <a:off x="905654" y="1145696"/>
              <a:ext cx="0" cy="1042800"/>
            </a:xfrm>
            <a:prstGeom prst="straightConnector1">
              <a:avLst/>
            </a:prstGeom>
            <a:noFill/>
            <a:ln w="9525" cap="flat" cmpd="sng">
              <a:solidFill>
                <a:schemeClr val="dk1"/>
              </a:solidFill>
              <a:prstDash val="solid"/>
              <a:round/>
              <a:headEnd type="none" w="med" len="med"/>
              <a:tailEnd type="none" w="med" len="med"/>
            </a:ln>
          </p:spPr>
        </p:cxnSp>
        <p:cxnSp>
          <p:nvCxnSpPr>
            <p:cNvPr id="252" name="Google Shape;252;p26"/>
            <p:cNvCxnSpPr/>
            <p:nvPr/>
          </p:nvCxnSpPr>
          <p:spPr>
            <a:xfrm rot="10800000">
              <a:off x="905654" y="2955004"/>
              <a:ext cx="0" cy="1042800"/>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1">
  <p:cSld name="CUSTOM_19">
    <p:spTree>
      <p:nvGrpSpPr>
        <p:cNvPr id="1" name="Shape 267"/>
        <p:cNvGrpSpPr/>
        <p:nvPr/>
      </p:nvGrpSpPr>
      <p:grpSpPr>
        <a:xfrm>
          <a:off x="0" y="0"/>
          <a:ext cx="0" cy="0"/>
          <a:chOff x="0" y="0"/>
          <a:chExt cx="0" cy="0"/>
        </a:xfrm>
      </p:grpSpPr>
      <p:grpSp>
        <p:nvGrpSpPr>
          <p:cNvPr id="268" name="Google Shape;268;p29"/>
          <p:cNvGrpSpPr/>
          <p:nvPr/>
        </p:nvGrpSpPr>
        <p:grpSpPr>
          <a:xfrm>
            <a:off x="719991" y="829442"/>
            <a:ext cx="371325" cy="3484616"/>
            <a:chOff x="719991" y="829442"/>
            <a:chExt cx="371325" cy="3484616"/>
          </a:xfrm>
        </p:grpSpPr>
        <p:sp>
          <p:nvSpPr>
            <p:cNvPr id="269" name="Google Shape;269;p29"/>
            <p:cNvSpPr/>
            <p:nvPr/>
          </p:nvSpPr>
          <p:spPr>
            <a:xfrm>
              <a:off x="836304" y="4195383"/>
              <a:ext cx="138700" cy="118675"/>
            </a:xfrm>
            <a:custGeom>
              <a:avLst/>
              <a:gdLst/>
              <a:ahLst/>
              <a:cxnLst/>
              <a:rect l="l" t="t" r="r" b="b"/>
              <a:pathLst>
                <a:path w="5548" h="4747" extrusionOk="0">
                  <a:moveTo>
                    <a:pt x="0" y="4746"/>
                  </a:moveTo>
                  <a:lnTo>
                    <a:pt x="2778" y="1"/>
                  </a:lnTo>
                  <a:lnTo>
                    <a:pt x="5548" y="4746"/>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9"/>
            <p:cNvSpPr/>
            <p:nvPr/>
          </p:nvSpPr>
          <p:spPr>
            <a:xfrm>
              <a:off x="719991" y="2386075"/>
              <a:ext cx="371325" cy="371350"/>
            </a:xfrm>
            <a:custGeom>
              <a:avLst/>
              <a:gdLst/>
              <a:ahLst/>
              <a:cxnLst/>
              <a:rect l="l" t="t" r="r" b="b"/>
              <a:pathLst>
                <a:path w="14853" h="14854" extrusionOk="0">
                  <a:moveTo>
                    <a:pt x="0" y="14223"/>
                  </a:moveTo>
                  <a:lnTo>
                    <a:pt x="14223" y="1"/>
                  </a:lnTo>
                  <a:lnTo>
                    <a:pt x="14853" y="1"/>
                  </a:lnTo>
                  <a:lnTo>
                    <a:pt x="0" y="14853"/>
                  </a:lnTo>
                  <a:close/>
                  <a:moveTo>
                    <a:pt x="12025" y="1"/>
                  </a:moveTo>
                  <a:lnTo>
                    <a:pt x="12648" y="1"/>
                  </a:lnTo>
                  <a:lnTo>
                    <a:pt x="0" y="12649"/>
                  </a:lnTo>
                  <a:lnTo>
                    <a:pt x="0" y="12026"/>
                  </a:lnTo>
                  <a:close/>
                  <a:moveTo>
                    <a:pt x="9799" y="1"/>
                  </a:moveTo>
                  <a:lnTo>
                    <a:pt x="10422" y="1"/>
                  </a:lnTo>
                  <a:lnTo>
                    <a:pt x="0" y="10423"/>
                  </a:lnTo>
                  <a:lnTo>
                    <a:pt x="0" y="9800"/>
                  </a:lnTo>
                  <a:close/>
                  <a:moveTo>
                    <a:pt x="7573" y="1"/>
                  </a:moveTo>
                  <a:lnTo>
                    <a:pt x="8196" y="1"/>
                  </a:lnTo>
                  <a:lnTo>
                    <a:pt x="0" y="8196"/>
                  </a:lnTo>
                  <a:lnTo>
                    <a:pt x="0" y="7574"/>
                  </a:lnTo>
                  <a:close/>
                  <a:moveTo>
                    <a:pt x="5347" y="1"/>
                  </a:moveTo>
                  <a:lnTo>
                    <a:pt x="5970" y="1"/>
                  </a:lnTo>
                  <a:lnTo>
                    <a:pt x="0" y="5970"/>
                  </a:lnTo>
                  <a:lnTo>
                    <a:pt x="0" y="5348"/>
                  </a:lnTo>
                  <a:close/>
                  <a:moveTo>
                    <a:pt x="3085" y="1"/>
                  </a:moveTo>
                  <a:lnTo>
                    <a:pt x="3708" y="1"/>
                  </a:lnTo>
                  <a:lnTo>
                    <a:pt x="0" y="3709"/>
                  </a:lnTo>
                  <a:lnTo>
                    <a:pt x="0" y="3086"/>
                  </a:lnTo>
                  <a:close/>
                  <a:moveTo>
                    <a:pt x="888" y="1"/>
                  </a:moveTo>
                  <a:lnTo>
                    <a:pt x="1510" y="1"/>
                  </a:lnTo>
                  <a:lnTo>
                    <a:pt x="0" y="1511"/>
                  </a:lnTo>
                  <a:lnTo>
                    <a:pt x="0" y="888"/>
                  </a:lnTo>
                  <a:close/>
                  <a:moveTo>
                    <a:pt x="1747" y="14853"/>
                  </a:moveTo>
                  <a:lnTo>
                    <a:pt x="14853" y="1747"/>
                  </a:lnTo>
                  <a:lnTo>
                    <a:pt x="14853" y="2377"/>
                  </a:lnTo>
                  <a:lnTo>
                    <a:pt x="2377" y="14853"/>
                  </a:lnTo>
                  <a:close/>
                  <a:moveTo>
                    <a:pt x="4123" y="14853"/>
                  </a:moveTo>
                  <a:lnTo>
                    <a:pt x="14853" y="4124"/>
                  </a:lnTo>
                  <a:lnTo>
                    <a:pt x="14853" y="4746"/>
                  </a:lnTo>
                  <a:lnTo>
                    <a:pt x="4753" y="14853"/>
                  </a:lnTo>
                  <a:close/>
                  <a:moveTo>
                    <a:pt x="6514" y="14853"/>
                  </a:moveTo>
                  <a:lnTo>
                    <a:pt x="14853" y="6514"/>
                  </a:lnTo>
                  <a:lnTo>
                    <a:pt x="14853" y="7144"/>
                  </a:lnTo>
                  <a:lnTo>
                    <a:pt x="7144" y="14853"/>
                  </a:lnTo>
                  <a:close/>
                  <a:moveTo>
                    <a:pt x="8890" y="14853"/>
                  </a:moveTo>
                  <a:lnTo>
                    <a:pt x="14853" y="8891"/>
                  </a:lnTo>
                  <a:lnTo>
                    <a:pt x="14853" y="9521"/>
                  </a:lnTo>
                  <a:lnTo>
                    <a:pt x="9520" y="14853"/>
                  </a:lnTo>
                  <a:close/>
                  <a:moveTo>
                    <a:pt x="11295" y="14853"/>
                  </a:moveTo>
                  <a:lnTo>
                    <a:pt x="14853" y="11303"/>
                  </a:lnTo>
                  <a:lnTo>
                    <a:pt x="14853" y="11926"/>
                  </a:lnTo>
                  <a:lnTo>
                    <a:pt x="11925" y="14853"/>
                  </a:lnTo>
                  <a:close/>
                  <a:moveTo>
                    <a:pt x="13679" y="14853"/>
                  </a:moveTo>
                  <a:lnTo>
                    <a:pt x="14853" y="13679"/>
                  </a:lnTo>
                  <a:lnTo>
                    <a:pt x="14853" y="14302"/>
                  </a:lnTo>
                  <a:lnTo>
                    <a:pt x="14302" y="148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9"/>
            <p:cNvSpPr/>
            <p:nvPr/>
          </p:nvSpPr>
          <p:spPr>
            <a:xfrm rot="10800000">
              <a:off x="836304" y="829442"/>
              <a:ext cx="138700" cy="118675"/>
            </a:xfrm>
            <a:custGeom>
              <a:avLst/>
              <a:gdLst/>
              <a:ahLst/>
              <a:cxnLst/>
              <a:rect l="l" t="t" r="r" b="b"/>
              <a:pathLst>
                <a:path w="5548" h="4747" extrusionOk="0">
                  <a:moveTo>
                    <a:pt x="0" y="4746"/>
                  </a:moveTo>
                  <a:lnTo>
                    <a:pt x="2778" y="1"/>
                  </a:lnTo>
                  <a:lnTo>
                    <a:pt x="5548" y="4746"/>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72" name="Google Shape;272;p29"/>
            <p:cNvCxnSpPr/>
            <p:nvPr/>
          </p:nvCxnSpPr>
          <p:spPr>
            <a:xfrm rot="10800000">
              <a:off x="905654" y="1145696"/>
              <a:ext cx="0" cy="1042800"/>
            </a:xfrm>
            <a:prstGeom prst="straightConnector1">
              <a:avLst/>
            </a:prstGeom>
            <a:noFill/>
            <a:ln w="9525" cap="flat" cmpd="sng">
              <a:solidFill>
                <a:schemeClr val="dk1"/>
              </a:solidFill>
              <a:prstDash val="solid"/>
              <a:round/>
              <a:headEnd type="none" w="med" len="med"/>
              <a:tailEnd type="none" w="med" len="med"/>
            </a:ln>
          </p:spPr>
        </p:cxnSp>
        <p:cxnSp>
          <p:nvCxnSpPr>
            <p:cNvPr id="273" name="Google Shape;273;p29"/>
            <p:cNvCxnSpPr/>
            <p:nvPr/>
          </p:nvCxnSpPr>
          <p:spPr>
            <a:xfrm rot="10800000">
              <a:off x="905654" y="2955004"/>
              <a:ext cx="0" cy="1042800"/>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387600"/>
            <a:ext cx="77040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Roboto Slab Medium"/>
              <a:buNone/>
              <a:defRPr sz="3000">
                <a:solidFill>
                  <a:schemeClr val="dk1"/>
                </a:solidFill>
                <a:latin typeface="Roboto Slab Medium"/>
                <a:ea typeface="Roboto Slab Medium"/>
                <a:cs typeface="Roboto Slab Medium"/>
                <a:sym typeface="Roboto Slab Medium"/>
              </a:defRPr>
            </a:lvl1pPr>
            <a:lvl2pPr lvl="1" algn="ctr" rtl="0">
              <a:spcBef>
                <a:spcPts val="0"/>
              </a:spcBef>
              <a:spcAft>
                <a:spcPts val="0"/>
              </a:spcAft>
              <a:buClr>
                <a:schemeClr val="dk1"/>
              </a:buClr>
              <a:buSzPts val="3000"/>
              <a:buNone/>
              <a:defRPr sz="3000">
                <a:solidFill>
                  <a:schemeClr val="dk1"/>
                </a:solidFill>
              </a:defRPr>
            </a:lvl2pPr>
            <a:lvl3pPr lvl="2" algn="ctr" rtl="0">
              <a:spcBef>
                <a:spcPts val="0"/>
              </a:spcBef>
              <a:spcAft>
                <a:spcPts val="0"/>
              </a:spcAft>
              <a:buClr>
                <a:schemeClr val="dk1"/>
              </a:buClr>
              <a:buSzPts val="3000"/>
              <a:buNone/>
              <a:defRPr sz="3000">
                <a:solidFill>
                  <a:schemeClr val="dk1"/>
                </a:solidFill>
              </a:defRPr>
            </a:lvl3pPr>
            <a:lvl4pPr lvl="3" algn="ctr" rtl="0">
              <a:spcBef>
                <a:spcPts val="0"/>
              </a:spcBef>
              <a:spcAft>
                <a:spcPts val="0"/>
              </a:spcAft>
              <a:buClr>
                <a:schemeClr val="dk1"/>
              </a:buClr>
              <a:buSzPts val="3000"/>
              <a:buNone/>
              <a:defRPr sz="3000">
                <a:solidFill>
                  <a:schemeClr val="dk1"/>
                </a:solidFill>
              </a:defRPr>
            </a:lvl4pPr>
            <a:lvl5pPr lvl="4" algn="ctr" rtl="0">
              <a:spcBef>
                <a:spcPts val="0"/>
              </a:spcBef>
              <a:spcAft>
                <a:spcPts val="0"/>
              </a:spcAft>
              <a:buClr>
                <a:schemeClr val="dk1"/>
              </a:buClr>
              <a:buSzPts val="3000"/>
              <a:buNone/>
              <a:defRPr sz="3000">
                <a:solidFill>
                  <a:schemeClr val="dk1"/>
                </a:solidFill>
              </a:defRPr>
            </a:lvl5pPr>
            <a:lvl6pPr lvl="5" algn="ctr" rtl="0">
              <a:spcBef>
                <a:spcPts val="0"/>
              </a:spcBef>
              <a:spcAft>
                <a:spcPts val="0"/>
              </a:spcAft>
              <a:buClr>
                <a:schemeClr val="dk1"/>
              </a:buClr>
              <a:buSzPts val="3000"/>
              <a:buNone/>
              <a:defRPr sz="3000">
                <a:solidFill>
                  <a:schemeClr val="dk1"/>
                </a:solidFill>
              </a:defRPr>
            </a:lvl6pPr>
            <a:lvl7pPr lvl="6" algn="ctr" rtl="0">
              <a:spcBef>
                <a:spcPts val="0"/>
              </a:spcBef>
              <a:spcAft>
                <a:spcPts val="0"/>
              </a:spcAft>
              <a:buClr>
                <a:schemeClr val="dk1"/>
              </a:buClr>
              <a:buSzPts val="3000"/>
              <a:buNone/>
              <a:defRPr sz="3000">
                <a:solidFill>
                  <a:schemeClr val="dk1"/>
                </a:solidFill>
              </a:defRPr>
            </a:lvl7pPr>
            <a:lvl8pPr lvl="7" algn="ctr" rtl="0">
              <a:spcBef>
                <a:spcPts val="0"/>
              </a:spcBef>
              <a:spcAft>
                <a:spcPts val="0"/>
              </a:spcAft>
              <a:buClr>
                <a:schemeClr val="dk1"/>
              </a:buClr>
              <a:buSzPts val="3000"/>
              <a:buNone/>
              <a:defRPr sz="3000">
                <a:solidFill>
                  <a:schemeClr val="dk1"/>
                </a:solidFill>
              </a:defRPr>
            </a:lvl8pPr>
            <a:lvl9pPr lvl="8" algn="ctr" rtl="0">
              <a:spcBef>
                <a:spcPts val="0"/>
              </a:spcBef>
              <a:spcAft>
                <a:spcPts val="0"/>
              </a:spcAft>
              <a:buClr>
                <a:schemeClr val="dk1"/>
              </a:buClr>
              <a:buSzPts val="3000"/>
              <a:buNone/>
              <a:defRPr sz="3000">
                <a:solidFill>
                  <a:schemeClr val="dk1"/>
                </a:solidFill>
              </a:defRPr>
            </a:lvl9pPr>
          </a:lstStyle>
          <a:p>
            <a:endParaRPr/>
          </a:p>
        </p:txBody>
      </p:sp>
      <p:sp>
        <p:nvSpPr>
          <p:cNvPr id="7" name="Google Shape;7;p1"/>
          <p:cNvSpPr txBox="1">
            <a:spLocks noGrp="1"/>
          </p:cNvSpPr>
          <p:nvPr>
            <p:ph type="body" idx="1"/>
          </p:nvPr>
        </p:nvSpPr>
        <p:spPr>
          <a:xfrm>
            <a:off x="720000" y="1300850"/>
            <a:ext cx="7704000" cy="32679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1"/>
              </a:buClr>
              <a:buSzPts val="1800"/>
              <a:buFont typeface="Roboto"/>
              <a:buChar char="●"/>
              <a:defRPr sz="1800">
                <a:solidFill>
                  <a:schemeClr val="dk1"/>
                </a:solidFill>
                <a:latin typeface="Roboto"/>
                <a:ea typeface="Roboto"/>
                <a:cs typeface="Roboto"/>
                <a:sym typeface="Roboto"/>
              </a:defRPr>
            </a:lvl1pPr>
            <a:lvl2pPr marL="914400" lvl="1"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2pPr>
            <a:lvl3pPr marL="1371600" lvl="2"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3pPr>
            <a:lvl4pPr marL="1828800" lvl="3"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4pPr>
            <a:lvl5pPr marL="2286000" lvl="4"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5pPr>
            <a:lvl6pPr marL="2743200" lvl="5"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6pPr>
            <a:lvl7pPr marL="3200400" lvl="6"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7pPr>
            <a:lvl8pPr marL="3657600" lvl="7"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8pPr>
            <a:lvl9pPr marL="4114800" lvl="8" indent="-317500">
              <a:lnSpc>
                <a:spcPct val="100000"/>
              </a:lnSpc>
              <a:spcBef>
                <a:spcPts val="1600"/>
              </a:spcBef>
              <a:spcAft>
                <a:spcPts val="1600"/>
              </a:spcAft>
              <a:buClr>
                <a:schemeClr val="dk1"/>
              </a:buClr>
              <a:buSzPts val="1400"/>
              <a:buFont typeface="Roboto"/>
              <a:buChar char="■"/>
              <a:defRPr>
                <a:solidFill>
                  <a:schemeClr val="dk1"/>
                </a:solidFill>
                <a:latin typeface="Roboto"/>
                <a:ea typeface="Roboto"/>
                <a:cs typeface="Roboto"/>
                <a:sym typeface="Robo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4" r:id="rId3"/>
    <p:sldLayoutId id="2147483656" r:id="rId4"/>
    <p:sldLayoutId id="2147483658" r:id="rId5"/>
    <p:sldLayoutId id="2147483659" r:id="rId6"/>
    <p:sldLayoutId id="2147483670" r:id="rId7"/>
    <p:sldLayoutId id="2147483672" r:id="rId8"/>
    <p:sldLayoutId id="2147483675" r:id="rId9"/>
    <p:sldLayoutId id="2147483676" r:id="rId10"/>
    <p:sldLayoutId id="2147483677"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3.png"/><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2.gif"/><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microsoft.com/office/2007/relationships/hdphoto" Target="../media/hdphoto3.wdp"/></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microsoft.com/office/2007/relationships/hdphoto" Target="../media/hdphoto2.wdp"/></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p35"/>
          <p:cNvSpPr/>
          <p:nvPr/>
        </p:nvSpPr>
        <p:spPr>
          <a:xfrm>
            <a:off x="12812293" y="872774"/>
            <a:ext cx="144983" cy="272315"/>
          </a:xfrm>
          <a:custGeom>
            <a:avLst/>
            <a:gdLst/>
            <a:ahLst/>
            <a:cxnLst/>
            <a:rect l="l" t="t" r="r" b="b"/>
            <a:pathLst>
              <a:path w="739" h="1388" extrusionOk="0">
                <a:moveTo>
                  <a:pt x="36" y="1"/>
                </a:moveTo>
                <a:cubicBezTo>
                  <a:pt x="27" y="1"/>
                  <a:pt x="18" y="7"/>
                  <a:pt x="12" y="18"/>
                </a:cubicBezTo>
                <a:cubicBezTo>
                  <a:pt x="1" y="30"/>
                  <a:pt x="1" y="42"/>
                  <a:pt x="12" y="54"/>
                </a:cubicBezTo>
                <a:cubicBezTo>
                  <a:pt x="405" y="590"/>
                  <a:pt x="679" y="1352"/>
                  <a:pt x="703" y="1364"/>
                </a:cubicBezTo>
                <a:cubicBezTo>
                  <a:pt x="679" y="1388"/>
                  <a:pt x="715" y="1388"/>
                  <a:pt x="727" y="1388"/>
                </a:cubicBezTo>
                <a:cubicBezTo>
                  <a:pt x="739" y="1364"/>
                  <a:pt x="739" y="1352"/>
                  <a:pt x="739" y="1340"/>
                </a:cubicBezTo>
                <a:cubicBezTo>
                  <a:pt x="739" y="1328"/>
                  <a:pt x="453" y="554"/>
                  <a:pt x="60" y="18"/>
                </a:cubicBezTo>
                <a:cubicBezTo>
                  <a:pt x="54" y="7"/>
                  <a:pt x="45" y="1"/>
                  <a:pt x="36" y="1"/>
                </a:cubicBezTo>
                <a:close/>
              </a:path>
            </a:pathLst>
          </a:custGeom>
          <a:solidFill>
            <a:srgbClr val="FEF8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35"/>
          <p:cNvSpPr/>
          <p:nvPr/>
        </p:nvSpPr>
        <p:spPr>
          <a:xfrm>
            <a:off x="12634741" y="984406"/>
            <a:ext cx="165975" cy="226210"/>
          </a:xfrm>
          <a:custGeom>
            <a:avLst/>
            <a:gdLst/>
            <a:ahLst/>
            <a:cxnLst/>
            <a:rect l="l" t="t" r="r" b="b"/>
            <a:pathLst>
              <a:path w="846" h="1153" extrusionOk="0">
                <a:moveTo>
                  <a:pt x="804" y="0"/>
                </a:moveTo>
                <a:cubicBezTo>
                  <a:pt x="798" y="0"/>
                  <a:pt x="792" y="3"/>
                  <a:pt x="786" y="9"/>
                </a:cubicBezTo>
                <a:cubicBezTo>
                  <a:pt x="751" y="21"/>
                  <a:pt x="179" y="497"/>
                  <a:pt x="1" y="1116"/>
                </a:cubicBezTo>
                <a:cubicBezTo>
                  <a:pt x="1" y="1128"/>
                  <a:pt x="1" y="1140"/>
                  <a:pt x="24" y="1152"/>
                </a:cubicBezTo>
                <a:cubicBezTo>
                  <a:pt x="24" y="1140"/>
                  <a:pt x="36" y="1140"/>
                  <a:pt x="60" y="1140"/>
                </a:cubicBezTo>
                <a:lnTo>
                  <a:pt x="72" y="1128"/>
                </a:lnTo>
                <a:cubicBezTo>
                  <a:pt x="251" y="533"/>
                  <a:pt x="822" y="57"/>
                  <a:pt x="822" y="57"/>
                </a:cubicBezTo>
                <a:cubicBezTo>
                  <a:pt x="846" y="45"/>
                  <a:pt x="846" y="21"/>
                  <a:pt x="822" y="9"/>
                </a:cubicBezTo>
                <a:cubicBezTo>
                  <a:pt x="816" y="3"/>
                  <a:pt x="810" y="0"/>
                  <a:pt x="804" y="0"/>
                </a:cubicBezTo>
                <a:close/>
              </a:path>
            </a:pathLst>
          </a:custGeom>
          <a:solidFill>
            <a:srgbClr val="FEF8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35"/>
          <p:cNvSpPr/>
          <p:nvPr/>
        </p:nvSpPr>
        <p:spPr>
          <a:xfrm>
            <a:off x="12359096" y="2644566"/>
            <a:ext cx="116928" cy="53953"/>
          </a:xfrm>
          <a:custGeom>
            <a:avLst/>
            <a:gdLst/>
            <a:ahLst/>
            <a:cxnLst/>
            <a:rect l="l" t="t" r="r" b="b"/>
            <a:pathLst>
              <a:path w="596" h="275" fill="none" extrusionOk="0">
                <a:moveTo>
                  <a:pt x="1" y="274"/>
                </a:moveTo>
                <a:cubicBezTo>
                  <a:pt x="191" y="179"/>
                  <a:pt x="394" y="96"/>
                  <a:pt x="596" y="0"/>
                </a:cubicBezTo>
              </a:path>
            </a:pathLst>
          </a:custGeom>
          <a:noFill/>
          <a:ln w="4475" cap="rnd" cmpd="sng">
            <a:solidFill>
              <a:srgbClr val="2AB59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35"/>
          <p:cNvSpPr txBox="1">
            <a:spLocks noGrp="1"/>
          </p:cNvSpPr>
          <p:nvPr>
            <p:ph type="ctrTitle"/>
          </p:nvPr>
        </p:nvSpPr>
        <p:spPr>
          <a:xfrm>
            <a:off x="720000" y="1023255"/>
            <a:ext cx="3944704" cy="2193900"/>
          </a:xfrm>
          <a:prstGeom prst="rect">
            <a:avLst/>
          </a:prstGeom>
        </p:spPr>
        <p:txBody>
          <a:bodyPr spcFirstLastPara="1" wrap="square" lIns="91425" tIns="91425" rIns="91425" bIns="91425" anchor="b" anchorCtr="0">
            <a:noAutofit/>
          </a:bodyPr>
          <a:lstStyle/>
          <a:p>
            <a:pPr marL="0" lvl="0" indent="0" algn="l" rtl="0">
              <a:lnSpc>
                <a:spcPct val="80000"/>
              </a:lnSpc>
              <a:spcBef>
                <a:spcPts val="0"/>
              </a:spcBef>
              <a:spcAft>
                <a:spcPts val="0"/>
              </a:spcAft>
              <a:buNone/>
            </a:pPr>
            <a:r>
              <a:rPr lang="en" dirty="0"/>
              <a:t>Another Brick in</a:t>
            </a:r>
            <a:br>
              <a:rPr lang="en" dirty="0"/>
            </a:br>
            <a:r>
              <a:rPr lang="en" dirty="0"/>
              <a:t>the Wall</a:t>
            </a:r>
            <a:endParaRPr sz="5000" b="0" dirty="0">
              <a:latin typeface="Roboto Slab Medium"/>
              <a:ea typeface="Roboto Slab Medium"/>
              <a:cs typeface="Roboto Slab Medium"/>
              <a:sym typeface="Roboto Slab Medium"/>
            </a:endParaRPr>
          </a:p>
        </p:txBody>
      </p:sp>
      <p:sp>
        <p:nvSpPr>
          <p:cNvPr id="305" name="Google Shape;305;p35"/>
          <p:cNvSpPr txBox="1">
            <a:spLocks noGrp="1"/>
          </p:cNvSpPr>
          <p:nvPr>
            <p:ph type="subTitle" idx="1"/>
          </p:nvPr>
        </p:nvSpPr>
        <p:spPr>
          <a:xfrm>
            <a:off x="720000" y="3204580"/>
            <a:ext cx="2719800" cy="723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Python Project: Spotify Music Analysis.</a:t>
            </a:r>
            <a:endParaRPr dirty="0"/>
          </a:p>
        </p:txBody>
      </p:sp>
      <p:pic>
        <p:nvPicPr>
          <p:cNvPr id="3" name="Picture 2" descr="Text, whiteboard&#10;&#10;Description automatically generated">
            <a:extLst>
              <a:ext uri="{FF2B5EF4-FFF2-40B4-BE49-F238E27FC236}">
                <a16:creationId xmlns:a16="http://schemas.microsoft.com/office/drawing/2014/main" xmlns="" id="{671D3898-BBAC-7A80-22CC-BD8BBA1A626B}"/>
              </a:ext>
            </a:extLst>
          </p:cNvPr>
          <p:cNvPicPr>
            <a:picLocks noChangeAspect="1"/>
          </p:cNvPicPr>
          <p:nvPr/>
        </p:nvPicPr>
        <p:blipFill>
          <a:blip r:embed="rId5"/>
          <a:stretch>
            <a:fillRect/>
          </a:stretch>
        </p:blipFill>
        <p:spPr>
          <a:xfrm>
            <a:off x="3439800" y="3288314"/>
            <a:ext cx="927175" cy="555531"/>
          </a:xfrm>
          <a:prstGeom prst="rect">
            <a:avLst/>
          </a:prstGeom>
        </p:spPr>
      </p:pic>
      <p:sp>
        <p:nvSpPr>
          <p:cNvPr id="4" name="TextBox 3">
            <a:extLst>
              <a:ext uri="{FF2B5EF4-FFF2-40B4-BE49-F238E27FC236}">
                <a16:creationId xmlns:a16="http://schemas.microsoft.com/office/drawing/2014/main" xmlns="" id="{66E3D4E3-DD0B-90CF-6E45-4B8298F115C3}"/>
              </a:ext>
            </a:extLst>
          </p:cNvPr>
          <p:cNvSpPr txBox="1"/>
          <p:nvPr/>
        </p:nvSpPr>
        <p:spPr>
          <a:xfrm>
            <a:off x="1407640" y="4173762"/>
            <a:ext cx="1774477" cy="261610"/>
          </a:xfrm>
          <a:prstGeom prst="rect">
            <a:avLst/>
          </a:prstGeom>
          <a:noFill/>
        </p:spPr>
        <p:txBody>
          <a:bodyPr wrap="square" rtlCol="0">
            <a:spAutoFit/>
          </a:bodyPr>
          <a:lstStyle/>
          <a:p>
            <a:r>
              <a:rPr lang="en-US" sz="1100" dirty="0">
                <a:latin typeface=""/>
              </a:rPr>
              <a:t>PROJECT GROUP - 06</a:t>
            </a:r>
          </a:p>
        </p:txBody>
      </p:sp>
      <p:sp>
        <p:nvSpPr>
          <p:cNvPr id="6" name="TextBox 5">
            <a:extLst>
              <a:ext uri="{FF2B5EF4-FFF2-40B4-BE49-F238E27FC236}">
                <a16:creationId xmlns:a16="http://schemas.microsoft.com/office/drawing/2014/main" xmlns="" id="{4EFCEFCC-4E34-761E-8E1E-031986D63FC7}"/>
              </a:ext>
            </a:extLst>
          </p:cNvPr>
          <p:cNvSpPr txBox="1"/>
          <p:nvPr/>
        </p:nvSpPr>
        <p:spPr>
          <a:xfrm>
            <a:off x="1420703" y="4373402"/>
            <a:ext cx="1774477" cy="261610"/>
          </a:xfrm>
          <a:prstGeom prst="rect">
            <a:avLst/>
          </a:prstGeom>
          <a:noFill/>
        </p:spPr>
        <p:txBody>
          <a:bodyPr wrap="square" rtlCol="0">
            <a:spAutoFit/>
          </a:bodyPr>
          <a:lstStyle/>
          <a:p>
            <a:r>
              <a:rPr lang="en-US" sz="1100" dirty="0"/>
              <a:t>SECTION - 0501</a:t>
            </a:r>
          </a:p>
        </p:txBody>
      </p:sp>
      <p:pic>
        <p:nvPicPr>
          <p:cNvPr id="10" name="Picture 9">
            <a:extLst>
              <a:ext uri="{FF2B5EF4-FFF2-40B4-BE49-F238E27FC236}">
                <a16:creationId xmlns:a16="http://schemas.microsoft.com/office/drawing/2014/main" xmlns="" id="{FBFEB1A3-28EF-29DB-DEC8-85608F657262}"/>
              </a:ext>
            </a:extLst>
          </p:cNvPr>
          <p:cNvPicPr>
            <a:picLocks noChangeAspect="1"/>
          </p:cNvPicPr>
          <p:nvPr/>
        </p:nvPicPr>
        <p:blipFill>
          <a:blip r:embed="rId6"/>
          <a:stretch>
            <a:fillRect/>
          </a:stretch>
        </p:blipFill>
        <p:spPr>
          <a:xfrm>
            <a:off x="4407021" y="1066560"/>
            <a:ext cx="4736979" cy="3156012"/>
          </a:xfrm>
          <a:prstGeom prst="rect">
            <a:avLst/>
          </a:prstGeom>
        </p:spPr>
      </p:pic>
      <p:pic>
        <p:nvPicPr>
          <p:cNvPr id="14" name="pink-floyd-another-brick-in-the-wall-hq_rVLb1ula.mp3">
            <a:hlinkClick r:id="" action="ppaction://media"/>
            <a:extLst>
              <a:ext uri="{FF2B5EF4-FFF2-40B4-BE49-F238E27FC236}">
                <a16:creationId xmlns:a16="http://schemas.microsoft.com/office/drawing/2014/main" xmlns="" id="{AB710318-1D14-65FD-1A5A-7456C4B4B0CA}"/>
              </a:ext>
            </a:extLst>
          </p:cNvPr>
          <p:cNvPicPr>
            <a:picLocks noChangeAspect="1"/>
          </p:cNvPicPr>
          <p:nvPr>
            <a:audioFile r:link="rId1"/>
            <p:extLst>
              <p:ext uri="{DAA4B4D4-6D71-4841-9C94-3DE7FCFB9230}">
                <p14:media xmlns:p14="http://schemas.microsoft.com/office/powerpoint/2010/main" r:embed="rId2">
                  <p14:trim st="1769.5831"/>
                </p14:media>
              </p:ext>
            </p:extLst>
          </p:nvPr>
        </p:nvPicPr>
        <p:blipFill>
          <a:blip r:embed="rId7"/>
          <a:stretch>
            <a:fillRect/>
          </a:stretch>
        </p:blipFill>
        <p:spPr>
          <a:xfrm>
            <a:off x="5590363" y="159962"/>
            <a:ext cx="812800" cy="812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936" fill="hold"/>
                                        <p:tgtEl>
                                          <p:spTgt spid="14"/>
                                        </p:tgtEl>
                                      </p:cBhvr>
                                    </p:cmd>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grpId="0" nodeType="clickEffect">
                                  <p:stCondLst>
                                    <p:cond delay="0"/>
                                  </p:stCondLst>
                                  <p:childTnLst>
                                    <p:set>
                                      <p:cBhvr>
                                        <p:cTn id="10" dur="1" fill="hold">
                                          <p:stCondLst>
                                            <p:cond delay="0"/>
                                          </p:stCondLst>
                                        </p:cTn>
                                        <p:tgtEl>
                                          <p:spTgt spid="305">
                                            <p:txEl>
                                              <p:pRg st="0" end="0"/>
                                            </p:txEl>
                                          </p:spTgt>
                                        </p:tgtEl>
                                        <p:attrNameLst>
                                          <p:attrName>style.visibility</p:attrName>
                                        </p:attrNameLst>
                                      </p:cBhvr>
                                      <p:to>
                                        <p:strVal val="visible"/>
                                      </p:to>
                                    </p:set>
                                    <p:animEffect transition="in" filter="blinds(horizontal)">
                                      <p:cBhvr>
                                        <p:cTn id="11" dur="500"/>
                                        <p:tgtEl>
                                          <p:spTgt spid="305">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25" presetClass="entr" presetSubtype="0" fill="hold" grpId="2" nodeType="clickEffect">
                                  <p:stCondLst>
                                    <p:cond delay="0"/>
                                  </p:stCondLst>
                                  <p:childTnLst>
                                    <p:set>
                                      <p:cBhvr>
                                        <p:cTn id="15" dur="1" fill="hold">
                                          <p:stCondLst>
                                            <p:cond delay="0"/>
                                          </p:stCondLst>
                                        </p:cTn>
                                        <p:tgtEl>
                                          <p:spTgt spid="304"/>
                                        </p:tgtEl>
                                        <p:attrNameLst>
                                          <p:attrName>style.visibility</p:attrName>
                                        </p:attrNameLst>
                                      </p:cBhvr>
                                      <p:to>
                                        <p:strVal val="visible"/>
                                      </p:to>
                                    </p:set>
                                    <p:anim calcmode="lin" valueType="num">
                                      <p:cBhvr>
                                        <p:cTn id="16" dur="500" decel="50000" fill="hold">
                                          <p:stCondLst>
                                            <p:cond delay="0"/>
                                          </p:stCondLst>
                                        </p:cTn>
                                        <p:tgtEl>
                                          <p:spTgt spid="304"/>
                                        </p:tgtEl>
                                        <p:attrNameLst>
                                          <p:attrName>style.rotation</p:attrName>
                                        </p:attrNameLst>
                                      </p:cBhvr>
                                      <p:tavLst>
                                        <p:tav tm="0">
                                          <p:val>
                                            <p:fltVal val="-90"/>
                                          </p:val>
                                        </p:tav>
                                        <p:tav tm="100000">
                                          <p:val>
                                            <p:fltVal val="0"/>
                                          </p:val>
                                        </p:tav>
                                      </p:tavLst>
                                    </p:anim>
                                    <p:anim calcmode="lin" valueType="num">
                                      <p:cBhvr>
                                        <p:cTn id="17" dur="500" decel="50000" fill="hold">
                                          <p:stCondLst>
                                            <p:cond delay="0"/>
                                          </p:stCondLst>
                                        </p:cTn>
                                        <p:tgtEl>
                                          <p:spTgt spid="304"/>
                                        </p:tgtEl>
                                        <p:attrNameLst>
                                          <p:attrName>ppt_w</p:attrName>
                                        </p:attrNameLst>
                                      </p:cBhvr>
                                      <p:tavLst>
                                        <p:tav tm="0">
                                          <p:val>
                                            <p:strVal val="#ppt_w"/>
                                          </p:val>
                                        </p:tav>
                                        <p:tav tm="100000">
                                          <p:val>
                                            <p:strVal val="#ppt_w*.05"/>
                                          </p:val>
                                        </p:tav>
                                      </p:tavLst>
                                    </p:anim>
                                    <p:anim calcmode="lin" valueType="num">
                                      <p:cBhvr>
                                        <p:cTn id="18" dur="500" accel="50000" fill="hold">
                                          <p:stCondLst>
                                            <p:cond delay="500"/>
                                          </p:stCondLst>
                                        </p:cTn>
                                        <p:tgtEl>
                                          <p:spTgt spid="304"/>
                                        </p:tgtEl>
                                        <p:attrNameLst>
                                          <p:attrName>ppt_w</p:attrName>
                                        </p:attrNameLst>
                                      </p:cBhvr>
                                      <p:tavLst>
                                        <p:tav tm="0">
                                          <p:val>
                                            <p:strVal val="#ppt_w*.05"/>
                                          </p:val>
                                        </p:tav>
                                        <p:tav tm="100000">
                                          <p:val>
                                            <p:strVal val="#ppt_w"/>
                                          </p:val>
                                        </p:tav>
                                      </p:tavLst>
                                    </p:anim>
                                    <p:anim calcmode="lin" valueType="num">
                                      <p:cBhvr>
                                        <p:cTn id="19" dur="1000" fill="hold"/>
                                        <p:tgtEl>
                                          <p:spTgt spid="304"/>
                                        </p:tgtEl>
                                        <p:attrNameLst>
                                          <p:attrName>ppt_h</p:attrName>
                                        </p:attrNameLst>
                                      </p:cBhvr>
                                      <p:tavLst>
                                        <p:tav tm="0">
                                          <p:val>
                                            <p:strVal val="#ppt_h"/>
                                          </p:val>
                                        </p:tav>
                                        <p:tav tm="100000">
                                          <p:val>
                                            <p:strVal val="#ppt_h"/>
                                          </p:val>
                                        </p:tav>
                                      </p:tavLst>
                                    </p:anim>
                                    <p:anim calcmode="lin" valueType="num">
                                      <p:cBhvr>
                                        <p:cTn id="20" dur="500" decel="50000" fill="hold">
                                          <p:stCondLst>
                                            <p:cond delay="0"/>
                                          </p:stCondLst>
                                        </p:cTn>
                                        <p:tgtEl>
                                          <p:spTgt spid="304"/>
                                        </p:tgtEl>
                                        <p:attrNameLst>
                                          <p:attrName>ppt_x</p:attrName>
                                        </p:attrNameLst>
                                      </p:cBhvr>
                                      <p:tavLst>
                                        <p:tav tm="0">
                                          <p:val>
                                            <p:strVal val="#ppt_x+.4"/>
                                          </p:val>
                                        </p:tav>
                                        <p:tav tm="100000">
                                          <p:val>
                                            <p:strVal val="#ppt_x"/>
                                          </p:val>
                                        </p:tav>
                                      </p:tavLst>
                                    </p:anim>
                                    <p:anim calcmode="lin" valueType="num">
                                      <p:cBhvr>
                                        <p:cTn id="21" dur="500" decel="50000" fill="hold">
                                          <p:stCondLst>
                                            <p:cond delay="0"/>
                                          </p:stCondLst>
                                        </p:cTn>
                                        <p:tgtEl>
                                          <p:spTgt spid="304"/>
                                        </p:tgtEl>
                                        <p:attrNameLst>
                                          <p:attrName>ppt_y</p:attrName>
                                        </p:attrNameLst>
                                      </p:cBhvr>
                                      <p:tavLst>
                                        <p:tav tm="0">
                                          <p:val>
                                            <p:strVal val="#ppt_y-.2"/>
                                          </p:val>
                                        </p:tav>
                                        <p:tav tm="100000">
                                          <p:val>
                                            <p:strVal val="#ppt_y+.1"/>
                                          </p:val>
                                        </p:tav>
                                      </p:tavLst>
                                    </p:anim>
                                    <p:anim calcmode="lin" valueType="num">
                                      <p:cBhvr>
                                        <p:cTn id="22" dur="500" accel="50000" fill="hold">
                                          <p:stCondLst>
                                            <p:cond delay="500"/>
                                          </p:stCondLst>
                                        </p:cTn>
                                        <p:tgtEl>
                                          <p:spTgt spid="304"/>
                                        </p:tgtEl>
                                        <p:attrNameLst>
                                          <p:attrName>ppt_y</p:attrName>
                                        </p:attrNameLst>
                                      </p:cBhvr>
                                      <p:tavLst>
                                        <p:tav tm="0">
                                          <p:val>
                                            <p:strVal val="#ppt_y+.1"/>
                                          </p:val>
                                        </p:tav>
                                        <p:tav tm="100000">
                                          <p:val>
                                            <p:strVal val="#ppt_y"/>
                                          </p:val>
                                        </p:tav>
                                      </p:tavLst>
                                    </p:anim>
                                    <p:animEffect transition="in" filter="fade">
                                      <p:cBhvr>
                                        <p:cTn id="23" dur="1000" decel="50000">
                                          <p:stCondLst>
                                            <p:cond delay="0"/>
                                          </p:stCondLst>
                                        </p:cTn>
                                        <p:tgtEl>
                                          <p:spTgt spid="304"/>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24" fill="hold" display="0">
                  <p:stCondLst>
                    <p:cond delay="indefinite"/>
                  </p:stCondLst>
                  <p:endCondLst>
                    <p:cond evt="onStopAudio" delay="0">
                      <p:tgtEl>
                        <p:sldTgt/>
                      </p:tgtEl>
                    </p:cond>
                  </p:endCondLst>
                </p:cTn>
                <p:tgtEl>
                  <p:spTgt spid="14"/>
                </p:tgtEl>
              </p:cMediaNode>
            </p:audio>
          </p:childTnLst>
        </p:cTn>
      </p:par>
    </p:tnLst>
    <p:bldLst>
      <p:bldP spid="304" grpId="2"/>
      <p:bldP spid="305"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Chart, line chart&#10;&#10;Description automatically generated">
            <a:extLst>
              <a:ext uri="{FF2B5EF4-FFF2-40B4-BE49-F238E27FC236}">
                <a16:creationId xmlns:a16="http://schemas.microsoft.com/office/drawing/2014/main" xmlns="" id="{A4A39658-F56B-CB50-F251-7C8DFD02D144}"/>
              </a:ext>
            </a:extLst>
          </p:cNvPr>
          <p:cNvPicPr>
            <a:picLocks noChangeAspect="1"/>
          </p:cNvPicPr>
          <p:nvPr/>
        </p:nvPicPr>
        <p:blipFill>
          <a:blip r:embed="rId2"/>
          <a:stretch>
            <a:fillRect/>
          </a:stretch>
        </p:blipFill>
        <p:spPr>
          <a:xfrm>
            <a:off x="1314391" y="148856"/>
            <a:ext cx="7375471" cy="3832270"/>
          </a:xfrm>
          <a:prstGeom prst="rect">
            <a:avLst/>
          </a:prstGeom>
        </p:spPr>
      </p:pic>
      <p:sp>
        <p:nvSpPr>
          <p:cNvPr id="9" name="TextBox 8">
            <a:extLst>
              <a:ext uri="{FF2B5EF4-FFF2-40B4-BE49-F238E27FC236}">
                <a16:creationId xmlns:a16="http://schemas.microsoft.com/office/drawing/2014/main" xmlns="" id="{C4F79320-D270-FF9F-EF34-53A3EE5C1A98}"/>
              </a:ext>
            </a:extLst>
          </p:cNvPr>
          <p:cNvSpPr txBox="1"/>
          <p:nvPr/>
        </p:nvSpPr>
        <p:spPr>
          <a:xfrm>
            <a:off x="1286540" y="4409869"/>
            <a:ext cx="7992894" cy="584775"/>
          </a:xfrm>
          <a:prstGeom prst="rect">
            <a:avLst/>
          </a:prstGeom>
          <a:noFill/>
        </p:spPr>
        <p:txBody>
          <a:bodyPr wrap="none" rtlCol="0">
            <a:spAutoFit/>
          </a:bodyPr>
          <a:lstStyle/>
          <a:p>
            <a:r>
              <a:rPr lang="en-US" sz="1600" dirty="0">
                <a:latin typeface=""/>
              </a:rPr>
              <a:t>To have a song duration of around 200 secs [btw 3 – 3.30 min] to ensure the success </a:t>
            </a:r>
          </a:p>
          <a:p>
            <a:r>
              <a:rPr lang="en-US" sz="1600" dirty="0">
                <a:latin typeface=""/>
              </a:rPr>
              <a:t>of the song.</a:t>
            </a:r>
          </a:p>
        </p:txBody>
      </p:sp>
      <p:sp>
        <p:nvSpPr>
          <p:cNvPr id="4" name="Title 2">
            <a:extLst>
              <a:ext uri="{FF2B5EF4-FFF2-40B4-BE49-F238E27FC236}">
                <a16:creationId xmlns:a16="http://schemas.microsoft.com/office/drawing/2014/main" xmlns="" id="{826910BC-8FD5-43BC-8129-B5CAE5A07613}"/>
              </a:ext>
            </a:extLst>
          </p:cNvPr>
          <p:cNvSpPr txBox="1">
            <a:spLocks/>
          </p:cNvSpPr>
          <p:nvPr/>
        </p:nvSpPr>
        <p:spPr>
          <a:xfrm>
            <a:off x="602650" y="519625"/>
            <a:ext cx="683890" cy="37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Roboto Slab Medium"/>
              <a:buNone/>
              <a:defRPr sz="3000" b="0" i="0" u="none" strike="noStrike" cap="none">
                <a:solidFill>
                  <a:schemeClr val="dk1"/>
                </a:solidFill>
                <a:latin typeface="Roboto Slab Medium"/>
                <a:ea typeface="Roboto Slab Medium"/>
                <a:cs typeface="Roboto Slab Medium"/>
                <a:sym typeface="Roboto Slab Medium"/>
              </a:defRPr>
            </a:lvl1pPr>
            <a:lvl2pPr marR="0" lvl="1"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9pPr>
          </a:lstStyle>
          <a:p>
            <a:r>
              <a:rPr lang="en-US" dirty="0"/>
              <a:t>03</a:t>
            </a:r>
          </a:p>
        </p:txBody>
      </p:sp>
      <p:sp>
        <p:nvSpPr>
          <p:cNvPr id="5" name="Title 1">
            <a:extLst>
              <a:ext uri="{FF2B5EF4-FFF2-40B4-BE49-F238E27FC236}">
                <a16:creationId xmlns:a16="http://schemas.microsoft.com/office/drawing/2014/main" xmlns="" id="{DB4DF07A-2FCD-45DA-6948-BA791CCD012A}"/>
              </a:ext>
            </a:extLst>
          </p:cNvPr>
          <p:cNvSpPr>
            <a:spLocks noGrp="1"/>
          </p:cNvSpPr>
          <p:nvPr>
            <p:ph type="title"/>
          </p:nvPr>
        </p:nvSpPr>
        <p:spPr>
          <a:xfrm>
            <a:off x="1286540" y="3861875"/>
            <a:ext cx="3582900" cy="762000"/>
          </a:xfrm>
        </p:spPr>
        <p:txBody>
          <a:bodyPr/>
          <a:lstStyle/>
          <a:p>
            <a:r>
              <a:rPr lang="en-US" sz="2800" dirty="0"/>
              <a:t>Recommendation:</a:t>
            </a:r>
          </a:p>
        </p:txBody>
      </p:sp>
    </p:spTree>
    <p:extLst>
      <p:ext uri="{BB962C8B-B14F-4D97-AF65-F5344CB8AC3E}">
        <p14:creationId xmlns:p14="http://schemas.microsoft.com/office/powerpoint/2010/main" val="33325733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924B9C7B-4C13-597A-BB5F-0000ABBA16D0}"/>
              </a:ext>
            </a:extLst>
          </p:cNvPr>
          <p:cNvSpPr>
            <a:spLocks noGrp="1"/>
          </p:cNvSpPr>
          <p:nvPr>
            <p:ph type="title" idx="2"/>
          </p:nvPr>
        </p:nvSpPr>
        <p:spPr>
          <a:xfrm>
            <a:off x="602649" y="519625"/>
            <a:ext cx="701693" cy="371400"/>
          </a:xfrm>
        </p:spPr>
        <p:txBody>
          <a:bodyPr/>
          <a:lstStyle/>
          <a:p>
            <a:r>
              <a:rPr lang="en-US" dirty="0"/>
              <a:t>04</a:t>
            </a:r>
          </a:p>
        </p:txBody>
      </p:sp>
      <p:sp>
        <p:nvSpPr>
          <p:cNvPr id="4" name="Subtitle 3">
            <a:extLst>
              <a:ext uri="{FF2B5EF4-FFF2-40B4-BE49-F238E27FC236}">
                <a16:creationId xmlns:a16="http://schemas.microsoft.com/office/drawing/2014/main" xmlns="" id="{8C88BAAB-1996-F84D-049D-A1F131135FC9}"/>
              </a:ext>
            </a:extLst>
          </p:cNvPr>
          <p:cNvSpPr>
            <a:spLocks noGrp="1"/>
          </p:cNvSpPr>
          <p:nvPr>
            <p:ph type="subTitle" idx="1"/>
          </p:nvPr>
        </p:nvSpPr>
        <p:spPr>
          <a:xfrm>
            <a:off x="953494" y="4170163"/>
            <a:ext cx="8190506" cy="1205311"/>
          </a:xfrm>
        </p:spPr>
        <p:txBody>
          <a:bodyPr/>
          <a:lstStyle/>
          <a:p>
            <a:r>
              <a:rPr lang="en-US" sz="2000" b="1" dirty="0"/>
              <a:t>Question : </a:t>
            </a:r>
            <a:r>
              <a:rPr lang="en-US" sz="2000" b="1" i="0" dirty="0">
                <a:solidFill>
                  <a:srgbClr val="000000"/>
                </a:solidFill>
                <a:effectLst/>
                <a:latin typeface="Helvetica Neue" panose="02000503000000020004" pitchFamily="2" charset="0"/>
              </a:rPr>
              <a:t> </a:t>
            </a:r>
            <a:r>
              <a:rPr lang="en-US" sz="1400" b="1" i="0" dirty="0">
                <a:solidFill>
                  <a:srgbClr val="000000"/>
                </a:solidFill>
                <a:effectLst/>
                <a:latin typeface="Helvetica Neue" panose="02000503000000020004" pitchFamily="2" charset="0"/>
              </a:rPr>
              <a:t>How much does collaboration with different artists help in terms of success </a:t>
            </a:r>
            <a:r>
              <a:rPr lang="en-US" sz="2000" b="1" i="0" dirty="0">
                <a:solidFill>
                  <a:srgbClr val="000000"/>
                </a:solidFill>
                <a:effectLst/>
                <a:latin typeface="Helvetica Neue" panose="02000503000000020004" pitchFamily="2" charset="0"/>
              </a:rPr>
              <a:t>?</a:t>
            </a:r>
          </a:p>
          <a:p>
            <a:r>
              <a:rPr lang="en-US" sz="2000" b="1" dirty="0"/>
              <a:t>Assumption</a:t>
            </a:r>
            <a:r>
              <a:rPr lang="en-US" b="1" dirty="0"/>
              <a:t> : </a:t>
            </a:r>
            <a:r>
              <a:rPr lang="en-US" sz="1400" dirty="0"/>
              <a:t>Song Collaborations work better than singles.</a:t>
            </a:r>
          </a:p>
          <a:p>
            <a:endParaRPr lang="en-US" sz="1800" dirty="0"/>
          </a:p>
        </p:txBody>
      </p:sp>
      <p:pic>
        <p:nvPicPr>
          <p:cNvPr id="7" name="Picture 6" descr="Diagram&#10;&#10;Description automatically generated with medium confidence">
            <a:extLst>
              <a:ext uri="{FF2B5EF4-FFF2-40B4-BE49-F238E27FC236}">
                <a16:creationId xmlns:a16="http://schemas.microsoft.com/office/drawing/2014/main" xmlns="" id="{B272F5E8-FDC4-F638-A84B-1E3B9405A103}"/>
              </a:ext>
            </a:extLst>
          </p:cNvPr>
          <p:cNvPicPr>
            <a:picLocks noChangeAspect="1"/>
          </p:cNvPicPr>
          <p:nvPr/>
        </p:nvPicPr>
        <p:blipFill>
          <a:blip r:embed="rId2"/>
          <a:stretch>
            <a:fillRect/>
          </a:stretch>
        </p:blipFill>
        <p:spPr>
          <a:xfrm>
            <a:off x="1304342" y="130362"/>
            <a:ext cx="7668286" cy="4045474"/>
          </a:xfrm>
          <a:prstGeom prst="rect">
            <a:avLst/>
          </a:prstGeom>
        </p:spPr>
      </p:pic>
      <p:sp>
        <p:nvSpPr>
          <p:cNvPr id="9" name="Title 8">
            <a:extLst>
              <a:ext uri="{FF2B5EF4-FFF2-40B4-BE49-F238E27FC236}">
                <a16:creationId xmlns:a16="http://schemas.microsoft.com/office/drawing/2014/main" xmlns="" id="{A57B90E7-0938-B1BA-F37C-ADBC7AFB33BF}"/>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15876276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sp>
        <p:nvSpPr>
          <p:cNvPr id="408" name="Google Shape;408;p44"/>
          <p:cNvSpPr txBox="1">
            <a:spLocks noGrp="1"/>
          </p:cNvSpPr>
          <p:nvPr>
            <p:ph type="title"/>
          </p:nvPr>
        </p:nvSpPr>
        <p:spPr>
          <a:xfrm>
            <a:off x="4456842" y="1297039"/>
            <a:ext cx="3492300" cy="1078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Recommendation: </a:t>
            </a:r>
            <a:endParaRPr dirty="0"/>
          </a:p>
        </p:txBody>
      </p:sp>
      <p:sp>
        <p:nvSpPr>
          <p:cNvPr id="409" name="Google Shape;409;p44"/>
          <p:cNvSpPr txBox="1">
            <a:spLocks noGrp="1"/>
          </p:cNvSpPr>
          <p:nvPr>
            <p:ph type="subTitle" idx="1"/>
          </p:nvPr>
        </p:nvSpPr>
        <p:spPr>
          <a:xfrm>
            <a:off x="4537154" y="2158256"/>
            <a:ext cx="3492300" cy="180716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With the help of our insights</a:t>
            </a:r>
            <a:r>
              <a:rPr lang="en-US" sz="1800" dirty="0"/>
              <a:t>, we strongly advise our client to move forward with collaborations in order to attain sky-high numbers and success in the music business.</a:t>
            </a:r>
            <a:endParaRPr sz="1800" dirty="0"/>
          </a:p>
        </p:txBody>
      </p:sp>
      <p:pic>
        <p:nvPicPr>
          <p:cNvPr id="410" name="Google Shape;410;p44"/>
          <p:cNvPicPr preferRelativeResize="0"/>
          <p:nvPr/>
        </p:nvPicPr>
        <p:blipFill rotWithShape="1">
          <a:blip r:embed="rId3">
            <a:alphaModFix/>
          </a:blip>
          <a:srcRect l="31802" r="17051"/>
          <a:stretch/>
        </p:blipFill>
        <p:spPr>
          <a:xfrm>
            <a:off x="540000" y="539550"/>
            <a:ext cx="3695074" cy="40644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4F034BF-81DE-FB5F-84CC-B0502110FEEB}"/>
              </a:ext>
            </a:extLst>
          </p:cNvPr>
          <p:cNvSpPr>
            <a:spLocks noGrp="1"/>
          </p:cNvSpPr>
          <p:nvPr>
            <p:ph type="title"/>
          </p:nvPr>
        </p:nvSpPr>
        <p:spPr>
          <a:xfrm>
            <a:off x="1722089" y="891025"/>
            <a:ext cx="3582900" cy="1340901"/>
          </a:xfrm>
        </p:spPr>
        <p:txBody>
          <a:bodyPr/>
          <a:lstStyle/>
          <a:p>
            <a:r>
              <a:rPr lang="en-US" dirty="0"/>
              <a:t>Conclusion</a:t>
            </a:r>
          </a:p>
        </p:txBody>
      </p:sp>
      <p:sp>
        <p:nvSpPr>
          <p:cNvPr id="3" name="Title 2">
            <a:extLst>
              <a:ext uri="{FF2B5EF4-FFF2-40B4-BE49-F238E27FC236}">
                <a16:creationId xmlns:a16="http://schemas.microsoft.com/office/drawing/2014/main" xmlns="" id="{4AA2A541-A818-CD81-0DDD-F959CB26D372}"/>
              </a:ext>
            </a:extLst>
          </p:cNvPr>
          <p:cNvSpPr>
            <a:spLocks noGrp="1"/>
          </p:cNvSpPr>
          <p:nvPr>
            <p:ph type="title" idx="2"/>
          </p:nvPr>
        </p:nvSpPr>
        <p:spPr/>
        <p:txBody>
          <a:bodyPr/>
          <a:lstStyle/>
          <a:p>
            <a:endParaRPr lang="en-US"/>
          </a:p>
        </p:txBody>
      </p:sp>
      <p:sp>
        <p:nvSpPr>
          <p:cNvPr id="4" name="Subtitle 3">
            <a:extLst>
              <a:ext uri="{FF2B5EF4-FFF2-40B4-BE49-F238E27FC236}">
                <a16:creationId xmlns:a16="http://schemas.microsoft.com/office/drawing/2014/main" xmlns="" id="{FB2AE19D-1B94-D32A-4EDC-38332B8E4ACA}"/>
              </a:ext>
            </a:extLst>
          </p:cNvPr>
          <p:cNvSpPr>
            <a:spLocks noGrp="1"/>
          </p:cNvSpPr>
          <p:nvPr>
            <p:ph type="subTitle" idx="1"/>
          </p:nvPr>
        </p:nvSpPr>
        <p:spPr>
          <a:xfrm>
            <a:off x="1548143" y="2231926"/>
            <a:ext cx="6971168" cy="1606500"/>
          </a:xfrm>
        </p:spPr>
        <p:txBody>
          <a:bodyPr/>
          <a:lstStyle/>
          <a:p>
            <a:r>
              <a:rPr lang="en-US" dirty="0"/>
              <a:t>The insights are extremely meaningful as we believe that if our client focusses on collaboration with new artists while creating shorter duration tracks and exploring their musical creativity, they should be able to churn out bangers month after month!</a:t>
            </a:r>
          </a:p>
        </p:txBody>
      </p:sp>
    </p:spTree>
    <p:extLst>
      <p:ext uri="{BB962C8B-B14F-4D97-AF65-F5344CB8AC3E}">
        <p14:creationId xmlns:p14="http://schemas.microsoft.com/office/powerpoint/2010/main" val="3062537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strips(down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wipe(down)">
                                      <p:cBhvr>
                                        <p:cTn id="12"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20" name="Google Shape;420;p46"/>
          <p:cNvSpPr/>
          <p:nvPr/>
        </p:nvSpPr>
        <p:spPr>
          <a:xfrm>
            <a:off x="5904427" y="771738"/>
            <a:ext cx="2556619" cy="3600025"/>
          </a:xfrm>
          <a:custGeom>
            <a:avLst/>
            <a:gdLst/>
            <a:ahLst/>
            <a:cxnLst/>
            <a:rect l="l" t="t" r="r" b="b"/>
            <a:pathLst>
              <a:path w="21279" h="29964" extrusionOk="0">
                <a:moveTo>
                  <a:pt x="13341" y="1"/>
                </a:moveTo>
                <a:cubicBezTo>
                  <a:pt x="12875" y="1"/>
                  <a:pt x="12444" y="361"/>
                  <a:pt x="12444" y="898"/>
                </a:cubicBezTo>
                <a:lnTo>
                  <a:pt x="12444" y="20427"/>
                </a:lnTo>
                <a:cubicBezTo>
                  <a:pt x="11457" y="19745"/>
                  <a:pt x="10145" y="19377"/>
                  <a:pt x="8712" y="19377"/>
                </a:cubicBezTo>
                <a:cubicBezTo>
                  <a:pt x="7844" y="19377"/>
                  <a:pt x="6932" y="19512"/>
                  <a:pt x="6021" y="19794"/>
                </a:cubicBezTo>
                <a:cubicBezTo>
                  <a:pt x="2362" y="20888"/>
                  <a:pt x="1" y="23970"/>
                  <a:pt x="836" y="26678"/>
                </a:cubicBezTo>
                <a:cubicBezTo>
                  <a:pt x="1445" y="28723"/>
                  <a:pt x="3665" y="29963"/>
                  <a:pt x="6316" y="29963"/>
                </a:cubicBezTo>
                <a:cubicBezTo>
                  <a:pt x="7175" y="29963"/>
                  <a:pt x="8078" y="29833"/>
                  <a:pt x="8987" y="29558"/>
                </a:cubicBezTo>
                <a:cubicBezTo>
                  <a:pt x="12530" y="28493"/>
                  <a:pt x="14806" y="25612"/>
                  <a:pt x="14259" y="22991"/>
                </a:cubicBezTo>
                <a:lnTo>
                  <a:pt x="14259" y="12132"/>
                </a:lnTo>
                <a:cubicBezTo>
                  <a:pt x="14691" y="12622"/>
                  <a:pt x="15209" y="12996"/>
                  <a:pt x="15785" y="13284"/>
                </a:cubicBezTo>
                <a:cubicBezTo>
                  <a:pt x="18262" y="14580"/>
                  <a:pt x="19760" y="15387"/>
                  <a:pt x="18925" y="19275"/>
                </a:cubicBezTo>
                <a:cubicBezTo>
                  <a:pt x="18925" y="19301"/>
                  <a:pt x="18936" y="19313"/>
                  <a:pt x="18956" y="19313"/>
                </a:cubicBezTo>
                <a:cubicBezTo>
                  <a:pt x="19234" y="19313"/>
                  <a:pt x="21279" y="16983"/>
                  <a:pt x="20768" y="14753"/>
                </a:cubicBezTo>
                <a:cubicBezTo>
                  <a:pt x="20192" y="12362"/>
                  <a:pt x="19098" y="11729"/>
                  <a:pt x="16793" y="10692"/>
                </a:cubicBezTo>
                <a:cubicBezTo>
                  <a:pt x="15440" y="10116"/>
                  <a:pt x="14662" y="8445"/>
                  <a:pt x="14259" y="7178"/>
                </a:cubicBezTo>
                <a:lnTo>
                  <a:pt x="14259" y="4758"/>
                </a:lnTo>
                <a:cubicBezTo>
                  <a:pt x="14633" y="5046"/>
                  <a:pt x="15007" y="5334"/>
                  <a:pt x="15440" y="5536"/>
                </a:cubicBezTo>
                <a:cubicBezTo>
                  <a:pt x="17917" y="6832"/>
                  <a:pt x="19386" y="7667"/>
                  <a:pt x="18550" y="11527"/>
                </a:cubicBezTo>
                <a:cubicBezTo>
                  <a:pt x="18550" y="11552"/>
                  <a:pt x="18562" y="11565"/>
                  <a:pt x="18582" y="11565"/>
                </a:cubicBezTo>
                <a:cubicBezTo>
                  <a:pt x="18866" y="11565"/>
                  <a:pt x="20931" y="9260"/>
                  <a:pt x="20394" y="7005"/>
                </a:cubicBezTo>
                <a:cubicBezTo>
                  <a:pt x="19847" y="4614"/>
                  <a:pt x="18752" y="3980"/>
                  <a:pt x="16448" y="2972"/>
                </a:cubicBezTo>
                <a:cubicBezTo>
                  <a:pt x="15468" y="2540"/>
                  <a:pt x="14806" y="1532"/>
                  <a:pt x="14345" y="553"/>
                </a:cubicBezTo>
                <a:cubicBezTo>
                  <a:pt x="14230" y="380"/>
                  <a:pt x="14086" y="236"/>
                  <a:pt x="13884" y="178"/>
                </a:cubicBezTo>
                <a:cubicBezTo>
                  <a:pt x="13714" y="56"/>
                  <a:pt x="13525" y="1"/>
                  <a:pt x="133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46"/>
          <p:cNvSpPr txBox="1">
            <a:spLocks noGrp="1"/>
          </p:cNvSpPr>
          <p:nvPr>
            <p:ph type="title"/>
          </p:nvPr>
        </p:nvSpPr>
        <p:spPr>
          <a:xfrm>
            <a:off x="1421301" y="273806"/>
            <a:ext cx="7039745" cy="812609"/>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000" dirty="0"/>
              <a:t>THANK YOU AND PLEASE, DON´T STOP THE MUSIC!!</a:t>
            </a:r>
            <a:endParaRPr sz="2000" dirty="0"/>
          </a:p>
        </p:txBody>
      </p:sp>
      <p:pic>
        <p:nvPicPr>
          <p:cNvPr id="3" name="Picture 2" descr="Text&#10;&#10;Description automatically generated">
            <a:extLst>
              <a:ext uri="{FF2B5EF4-FFF2-40B4-BE49-F238E27FC236}">
                <a16:creationId xmlns:a16="http://schemas.microsoft.com/office/drawing/2014/main" xmlns="" id="{D2A99263-37CA-609E-8765-59C134BB7AAF}"/>
              </a:ext>
            </a:extLst>
          </p:cNvPr>
          <p:cNvPicPr>
            <a:picLocks noChangeAspect="1"/>
          </p:cNvPicPr>
          <p:nvPr/>
        </p:nvPicPr>
        <p:blipFill>
          <a:blip r:embed="rId3">
            <a:extLst>
              <a:ext uri="{BEBA8EAE-BF5A-486C-A8C5-ECC9F3942E4B}">
                <a14:imgProps xmlns:a14="http://schemas.microsoft.com/office/drawing/2010/main">
                  <a14:imgLayer r:embed="rId4">
                    <a14:imgEffect>
                      <a14:artisticGlowEdges/>
                    </a14:imgEffect>
                    <a14:imgEffect>
                      <a14:colorTemperature colorTemp="11200"/>
                    </a14:imgEffect>
                  </a14:imgLayer>
                </a14:imgProps>
              </a:ext>
            </a:extLst>
          </a:blip>
          <a:stretch>
            <a:fillRect/>
          </a:stretch>
        </p:blipFill>
        <p:spPr>
          <a:xfrm>
            <a:off x="2677782" y="1032992"/>
            <a:ext cx="4349750" cy="383670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421"/>
                                        </p:tgtEl>
                                        <p:attrNameLst>
                                          <p:attrName>style.visibility</p:attrName>
                                        </p:attrNameLst>
                                      </p:cBhvr>
                                      <p:to>
                                        <p:strVal val="visible"/>
                                      </p:to>
                                    </p:set>
                                    <p:animEffect transition="in" filter="wipe(down)">
                                      <p:cBhvr>
                                        <p:cTn id="7" dur="580">
                                          <p:stCondLst>
                                            <p:cond delay="0"/>
                                          </p:stCondLst>
                                        </p:cTn>
                                        <p:tgtEl>
                                          <p:spTgt spid="421"/>
                                        </p:tgtEl>
                                      </p:cBhvr>
                                    </p:animEffect>
                                    <p:anim calcmode="lin" valueType="num">
                                      <p:cBhvr>
                                        <p:cTn id="8" dur="1822" tmFilter="0,0; 0.14,0.36; 0.43,0.73; 0.71,0.91; 1.0,1.0">
                                          <p:stCondLst>
                                            <p:cond delay="0"/>
                                          </p:stCondLst>
                                        </p:cTn>
                                        <p:tgtEl>
                                          <p:spTgt spid="421"/>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421"/>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421"/>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421"/>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421"/>
                                        </p:tgtEl>
                                        <p:attrNameLst>
                                          <p:attrName>ppt_y</p:attrName>
                                        </p:attrNameLst>
                                      </p:cBhvr>
                                      <p:tavLst>
                                        <p:tav tm="0" fmla="#ppt_y-sin(pi*$)/81">
                                          <p:val>
                                            <p:fltVal val="0"/>
                                          </p:val>
                                        </p:tav>
                                        <p:tav tm="100000">
                                          <p:val>
                                            <p:fltVal val="1"/>
                                          </p:val>
                                        </p:tav>
                                      </p:tavLst>
                                    </p:anim>
                                    <p:animScale>
                                      <p:cBhvr>
                                        <p:cTn id="13" dur="26">
                                          <p:stCondLst>
                                            <p:cond delay="650"/>
                                          </p:stCondLst>
                                        </p:cTn>
                                        <p:tgtEl>
                                          <p:spTgt spid="421"/>
                                        </p:tgtEl>
                                      </p:cBhvr>
                                      <p:to x="100000" y="60000"/>
                                    </p:animScale>
                                    <p:animScale>
                                      <p:cBhvr>
                                        <p:cTn id="14" dur="166" decel="50000">
                                          <p:stCondLst>
                                            <p:cond delay="676"/>
                                          </p:stCondLst>
                                        </p:cTn>
                                        <p:tgtEl>
                                          <p:spTgt spid="421"/>
                                        </p:tgtEl>
                                      </p:cBhvr>
                                      <p:to x="100000" y="100000"/>
                                    </p:animScale>
                                    <p:animScale>
                                      <p:cBhvr>
                                        <p:cTn id="15" dur="26">
                                          <p:stCondLst>
                                            <p:cond delay="1312"/>
                                          </p:stCondLst>
                                        </p:cTn>
                                        <p:tgtEl>
                                          <p:spTgt spid="421"/>
                                        </p:tgtEl>
                                      </p:cBhvr>
                                      <p:to x="100000" y="80000"/>
                                    </p:animScale>
                                    <p:animScale>
                                      <p:cBhvr>
                                        <p:cTn id="16" dur="166" decel="50000">
                                          <p:stCondLst>
                                            <p:cond delay="1338"/>
                                          </p:stCondLst>
                                        </p:cTn>
                                        <p:tgtEl>
                                          <p:spTgt spid="421"/>
                                        </p:tgtEl>
                                      </p:cBhvr>
                                      <p:to x="100000" y="100000"/>
                                    </p:animScale>
                                    <p:animScale>
                                      <p:cBhvr>
                                        <p:cTn id="17" dur="26">
                                          <p:stCondLst>
                                            <p:cond delay="1642"/>
                                          </p:stCondLst>
                                        </p:cTn>
                                        <p:tgtEl>
                                          <p:spTgt spid="421"/>
                                        </p:tgtEl>
                                      </p:cBhvr>
                                      <p:to x="100000" y="90000"/>
                                    </p:animScale>
                                    <p:animScale>
                                      <p:cBhvr>
                                        <p:cTn id="18" dur="166" decel="50000">
                                          <p:stCondLst>
                                            <p:cond delay="1668"/>
                                          </p:stCondLst>
                                        </p:cTn>
                                        <p:tgtEl>
                                          <p:spTgt spid="421"/>
                                        </p:tgtEl>
                                      </p:cBhvr>
                                      <p:to x="100000" y="100000"/>
                                    </p:animScale>
                                    <p:animScale>
                                      <p:cBhvr>
                                        <p:cTn id="19" dur="26">
                                          <p:stCondLst>
                                            <p:cond delay="1808"/>
                                          </p:stCondLst>
                                        </p:cTn>
                                        <p:tgtEl>
                                          <p:spTgt spid="421"/>
                                        </p:tgtEl>
                                      </p:cBhvr>
                                      <p:to x="100000" y="95000"/>
                                    </p:animScale>
                                    <p:animScale>
                                      <p:cBhvr>
                                        <p:cTn id="20" dur="166" decel="50000">
                                          <p:stCondLst>
                                            <p:cond delay="1834"/>
                                          </p:stCondLst>
                                        </p:cTn>
                                        <p:tgtEl>
                                          <p:spTgt spid="421"/>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blinds(horizontal)">
                                      <p:cBhvr>
                                        <p:cTn id="2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1"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Google Shape;324;p38"/>
          <p:cNvSpPr txBox="1">
            <a:spLocks noGrp="1"/>
          </p:cNvSpPr>
          <p:nvPr>
            <p:ph type="title"/>
          </p:nvPr>
        </p:nvSpPr>
        <p:spPr>
          <a:xfrm>
            <a:off x="1349274" y="371667"/>
            <a:ext cx="2825400" cy="54852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600" b="1" dirty="0"/>
              <a:t>OBJECTIVE</a:t>
            </a:r>
            <a:r>
              <a:rPr lang="en-US" sz="3200" b="1" dirty="0"/>
              <a:t>:</a:t>
            </a:r>
            <a:endParaRPr sz="3200" b="1" dirty="0"/>
          </a:p>
        </p:txBody>
      </p:sp>
      <p:sp>
        <p:nvSpPr>
          <p:cNvPr id="325" name="Google Shape;325;p38"/>
          <p:cNvSpPr txBox="1">
            <a:spLocks noGrp="1"/>
          </p:cNvSpPr>
          <p:nvPr>
            <p:ph type="subTitle" idx="1"/>
          </p:nvPr>
        </p:nvSpPr>
        <p:spPr>
          <a:xfrm>
            <a:off x="1349274" y="1350334"/>
            <a:ext cx="7220567" cy="3147238"/>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800" b="0" dirty="0"/>
              <a:t>A new upcoming artist has approached us to assist him with  creative music decisions which can help him gain a competitive advantage to produce successful music content with the help of our insights.</a:t>
            </a:r>
          </a:p>
          <a:p>
            <a:pPr marL="0" lvl="0" indent="0" algn="l" rtl="0">
              <a:spcBef>
                <a:spcPts val="0"/>
              </a:spcBef>
              <a:spcAft>
                <a:spcPts val="0"/>
              </a:spcAft>
              <a:buNone/>
            </a:pPr>
            <a:endParaRPr lang="en-US" sz="2800" b="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p37"/>
          <p:cNvSpPr txBox="1">
            <a:spLocks noGrp="1"/>
          </p:cNvSpPr>
          <p:nvPr>
            <p:ph type="subTitle" idx="1"/>
          </p:nvPr>
        </p:nvSpPr>
        <p:spPr>
          <a:xfrm>
            <a:off x="394075" y="2538690"/>
            <a:ext cx="3795622" cy="2604810"/>
          </a:xfrm>
          <a:prstGeom prst="rect">
            <a:avLst/>
          </a:prstGeom>
        </p:spPr>
        <p:txBody>
          <a:bodyPr spcFirstLastPara="1" wrap="square" lIns="91425" tIns="91425" rIns="91425" bIns="91425" anchor="t" anchorCtr="0">
            <a:noAutofit/>
          </a:bodyPr>
          <a:lstStyle/>
          <a:p>
            <a:pPr>
              <a:buFont typeface="Arial" panose="020B0604020202020204" pitchFamily="34" charset="0"/>
              <a:buChar char="•"/>
            </a:pPr>
            <a:r>
              <a:rPr lang="en-US" sz="1100" dirty="0"/>
              <a:t>We got our dataset comprising various artists, their songs, and the music metrics from 1942 to 2021 from a </a:t>
            </a:r>
            <a:r>
              <a:rPr lang="en-US" sz="1100" b="1" dirty="0"/>
              <a:t>Kaggle dataset</a:t>
            </a:r>
            <a:r>
              <a:rPr lang="en-US" sz="1100" dirty="0"/>
              <a:t>.</a:t>
            </a:r>
          </a:p>
          <a:p>
            <a:pPr>
              <a:buFont typeface="Arial" panose="020B0604020202020204" pitchFamily="34" charset="0"/>
              <a:buChar char="•"/>
            </a:pPr>
            <a:endParaRPr lang="en-US" sz="1100" dirty="0"/>
          </a:p>
          <a:p>
            <a:pPr>
              <a:buFont typeface="Arial" panose="020B0604020202020204" pitchFamily="34" charset="0"/>
              <a:buChar char="•"/>
            </a:pPr>
            <a:r>
              <a:rPr lang="en-US" sz="1100" dirty="0"/>
              <a:t>Since our dataset was limited till 2021, we got updated/real-time data from Spotify including playlists from 2022 using </a:t>
            </a:r>
            <a:r>
              <a:rPr lang="en-US" sz="1100" b="1" dirty="0"/>
              <a:t>Spotipy API.</a:t>
            </a:r>
          </a:p>
          <a:p>
            <a:pPr marL="114300" indent="0"/>
            <a:endParaRPr lang="en-US" sz="1100" b="1" dirty="0"/>
          </a:p>
          <a:p>
            <a:pPr>
              <a:buFont typeface="Arial" panose="020B0604020202020204" pitchFamily="34" charset="0"/>
              <a:buChar char="•"/>
            </a:pPr>
            <a:r>
              <a:rPr lang="en-US" sz="1100" b="1" dirty="0"/>
              <a:t>Data Cleaning: </a:t>
            </a:r>
            <a:r>
              <a:rPr lang="en-US" sz="1100" dirty="0"/>
              <a:t>change the column formats, remove duplicates, concatenate both data frames, convert column data types</a:t>
            </a:r>
            <a:endParaRPr lang="en-US" sz="1100" b="1" dirty="0"/>
          </a:p>
          <a:p>
            <a:pPr>
              <a:buFont typeface="Arial" panose="020B0604020202020204" pitchFamily="34" charset="0"/>
              <a:buChar char="•"/>
            </a:pPr>
            <a:endParaRPr lang="en-US" sz="1100" dirty="0"/>
          </a:p>
          <a:p>
            <a:pPr marL="0" lvl="0" indent="0" algn="l" rtl="0">
              <a:spcBef>
                <a:spcPts val="0"/>
              </a:spcBef>
              <a:spcAft>
                <a:spcPts val="0"/>
              </a:spcAft>
              <a:buNone/>
            </a:pPr>
            <a:endParaRPr dirty="0"/>
          </a:p>
        </p:txBody>
      </p:sp>
      <p:sp>
        <p:nvSpPr>
          <p:cNvPr id="319" name="Google Shape;319;p37"/>
          <p:cNvSpPr txBox="1">
            <a:spLocks noGrp="1"/>
          </p:cNvSpPr>
          <p:nvPr>
            <p:ph type="title"/>
          </p:nvPr>
        </p:nvSpPr>
        <p:spPr>
          <a:xfrm>
            <a:off x="720000" y="1522285"/>
            <a:ext cx="2928600" cy="1028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3600" b="1" dirty="0">
                <a:latin typeface="Roboto" panose="02000000000000000000" pitchFamily="2" charset="0"/>
                <a:ea typeface="Roboto" panose="02000000000000000000" pitchFamily="2" charset="0"/>
              </a:rPr>
              <a:t>Data Wrangling:</a:t>
            </a:r>
            <a:endParaRPr sz="3600" b="1" dirty="0">
              <a:latin typeface="Roboto" panose="02000000000000000000" pitchFamily="2" charset="0"/>
              <a:ea typeface="Roboto" panose="02000000000000000000" pitchFamily="2" charset="0"/>
            </a:endParaRPr>
          </a:p>
        </p:txBody>
      </p:sp>
      <p:pic>
        <p:nvPicPr>
          <p:cNvPr id="3" name="圖片 2">
            <a:extLst>
              <a:ext uri="{FF2B5EF4-FFF2-40B4-BE49-F238E27FC236}">
                <a16:creationId xmlns:a16="http://schemas.microsoft.com/office/drawing/2014/main" xmlns="" id="{AF75C1A6-BE7F-8570-8E62-45BA5FE1FDE0}"/>
              </a:ext>
            </a:extLst>
          </p:cNvPr>
          <p:cNvPicPr>
            <a:picLocks noChangeAspect="1"/>
          </p:cNvPicPr>
          <p:nvPr/>
        </p:nvPicPr>
        <p:blipFill>
          <a:blip r:embed="rId3">
            <a:duotone>
              <a:prstClr val="black"/>
              <a:schemeClr val="accent1">
                <a:tint val="45000"/>
                <a:satMod val="400000"/>
              </a:schemeClr>
            </a:duotone>
          </a:blip>
          <a:stretch>
            <a:fillRect/>
          </a:stretch>
        </p:blipFill>
        <p:spPr>
          <a:xfrm>
            <a:off x="4772001" y="809898"/>
            <a:ext cx="4196735" cy="4189911"/>
          </a:xfrm>
          <a:prstGeom prst="rect">
            <a:avLst/>
          </a:prstGeom>
        </p:spPr>
      </p:pic>
      <p:sp>
        <p:nvSpPr>
          <p:cNvPr id="6" name="文字方塊 5">
            <a:extLst>
              <a:ext uri="{FF2B5EF4-FFF2-40B4-BE49-F238E27FC236}">
                <a16:creationId xmlns:a16="http://schemas.microsoft.com/office/drawing/2014/main" xmlns="" id="{36E17FFF-672F-9974-C9B3-8FA9966643D8}"/>
              </a:ext>
            </a:extLst>
          </p:cNvPr>
          <p:cNvSpPr txBox="1"/>
          <p:nvPr/>
        </p:nvSpPr>
        <p:spPr>
          <a:xfrm>
            <a:off x="4772001" y="4928056"/>
            <a:ext cx="8214348" cy="215444"/>
          </a:xfrm>
          <a:prstGeom prst="rect">
            <a:avLst/>
          </a:prstGeom>
          <a:noFill/>
        </p:spPr>
        <p:txBody>
          <a:bodyPr wrap="square" rtlCol="0">
            <a:spAutoFit/>
          </a:bodyPr>
          <a:lstStyle/>
          <a:p>
            <a:r>
              <a:rPr kumimoji="1" lang="en-US" altLang="zh-TW" sz="800" dirty="0">
                <a:latin typeface=""/>
              </a:rPr>
              <a:t>Resource: https://</a:t>
            </a:r>
            <a:r>
              <a:rPr kumimoji="1" lang="en-US" altLang="zh-TW" sz="800" dirty="0" err="1">
                <a:latin typeface=""/>
              </a:rPr>
              <a:t>www.turing.com</a:t>
            </a:r>
            <a:r>
              <a:rPr kumimoji="1" lang="en-US" altLang="zh-TW" sz="800" dirty="0">
                <a:latin typeface=""/>
              </a:rPr>
              <a:t>/kb/data-wrangling-and-importing-csv-in-python</a:t>
            </a:r>
            <a:endParaRPr kumimoji="1" lang="zh-TW" altLang="en-US" sz="800" dirty="0">
              <a:latin typeface=""/>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Google Shape;330;p39"/>
          <p:cNvSpPr txBox="1">
            <a:spLocks noGrp="1"/>
          </p:cNvSpPr>
          <p:nvPr>
            <p:ph type="title" idx="6"/>
          </p:nvPr>
        </p:nvSpPr>
        <p:spPr>
          <a:xfrm>
            <a:off x="719999" y="387600"/>
            <a:ext cx="8211349" cy="612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600" b="1" dirty="0">
                <a:latin typeface="Roboto" panose="02000000000000000000" pitchFamily="2" charset="0"/>
                <a:ea typeface="Roboto" panose="02000000000000000000" pitchFamily="2" charset="0"/>
              </a:rPr>
              <a:t>Questions of Interest</a:t>
            </a:r>
            <a:endParaRPr sz="3600" b="1" dirty="0">
              <a:latin typeface="Roboto" panose="02000000000000000000" pitchFamily="2" charset="0"/>
              <a:ea typeface="Roboto" panose="02000000000000000000" pitchFamily="2" charset="0"/>
            </a:endParaRPr>
          </a:p>
        </p:txBody>
      </p:sp>
      <p:sp>
        <p:nvSpPr>
          <p:cNvPr id="331" name="Google Shape;331;p39"/>
          <p:cNvSpPr/>
          <p:nvPr/>
        </p:nvSpPr>
        <p:spPr>
          <a:xfrm>
            <a:off x="4609800" y="1643650"/>
            <a:ext cx="947100" cy="9471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39"/>
          <p:cNvSpPr/>
          <p:nvPr/>
        </p:nvSpPr>
        <p:spPr>
          <a:xfrm>
            <a:off x="4609800" y="3136300"/>
            <a:ext cx="947100" cy="9471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39"/>
          <p:cNvSpPr/>
          <p:nvPr/>
        </p:nvSpPr>
        <p:spPr>
          <a:xfrm>
            <a:off x="837482" y="1643650"/>
            <a:ext cx="947100" cy="9471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39"/>
          <p:cNvSpPr txBox="1">
            <a:spLocks noGrp="1"/>
          </p:cNvSpPr>
          <p:nvPr>
            <p:ph type="title"/>
          </p:nvPr>
        </p:nvSpPr>
        <p:spPr>
          <a:xfrm>
            <a:off x="867574" y="1764850"/>
            <a:ext cx="885900" cy="704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
        <p:nvSpPr>
          <p:cNvPr id="335" name="Google Shape;335;p39"/>
          <p:cNvSpPr txBox="1">
            <a:spLocks noGrp="1"/>
          </p:cNvSpPr>
          <p:nvPr>
            <p:ph type="subTitle" idx="1"/>
          </p:nvPr>
        </p:nvSpPr>
        <p:spPr>
          <a:xfrm>
            <a:off x="1860274" y="1567534"/>
            <a:ext cx="2673326" cy="37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Assess Popularity</a:t>
            </a:r>
            <a:endParaRPr dirty="0"/>
          </a:p>
        </p:txBody>
      </p:sp>
      <p:sp>
        <p:nvSpPr>
          <p:cNvPr id="336" name="Google Shape;336;p39"/>
          <p:cNvSpPr txBox="1">
            <a:spLocks noGrp="1"/>
          </p:cNvSpPr>
          <p:nvPr>
            <p:ph type="subTitle" idx="2"/>
          </p:nvPr>
        </p:nvSpPr>
        <p:spPr>
          <a:xfrm>
            <a:off x="1860274" y="1955554"/>
            <a:ext cx="2116800" cy="704700"/>
          </a:xfrm>
          <a:prstGeom prst="rect">
            <a:avLst/>
          </a:prstGeom>
        </p:spPr>
        <p:txBody>
          <a:bodyPr spcFirstLastPara="1" wrap="square" lIns="91425" tIns="91425" rIns="91425" bIns="91425" anchor="t" anchorCtr="0">
            <a:noAutofit/>
          </a:bodyPr>
          <a:lstStyle/>
          <a:p>
            <a:pPr marL="0" indent="0">
              <a:spcAft>
                <a:spcPts val="1600"/>
              </a:spcAft>
            </a:pPr>
            <a:r>
              <a:rPr lang="en-US" altLang="zh-TW" sz="1100" dirty="0">
                <a:solidFill>
                  <a:srgbClr val="000000"/>
                </a:solidFill>
                <a:latin typeface=""/>
              </a:rPr>
              <a:t>Does the artist with the highest number of followers have the most success?</a:t>
            </a:r>
          </a:p>
          <a:p>
            <a:pPr marL="0" lvl="0" indent="0" algn="l" rtl="0">
              <a:spcBef>
                <a:spcPts val="0"/>
              </a:spcBef>
              <a:spcAft>
                <a:spcPts val="1600"/>
              </a:spcAft>
              <a:buNone/>
            </a:pPr>
            <a:endParaRPr sz="1100" dirty="0">
              <a:latin typeface=""/>
            </a:endParaRPr>
          </a:p>
        </p:txBody>
      </p:sp>
      <p:sp>
        <p:nvSpPr>
          <p:cNvPr id="337" name="Google Shape;337;p39"/>
          <p:cNvSpPr txBox="1">
            <a:spLocks noGrp="1"/>
          </p:cNvSpPr>
          <p:nvPr>
            <p:ph type="title" idx="3"/>
          </p:nvPr>
        </p:nvSpPr>
        <p:spPr>
          <a:xfrm>
            <a:off x="867574" y="3257500"/>
            <a:ext cx="885900" cy="704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338" name="Google Shape;338;p39"/>
          <p:cNvSpPr txBox="1">
            <a:spLocks noGrp="1"/>
          </p:cNvSpPr>
          <p:nvPr>
            <p:ph type="subTitle" idx="5"/>
          </p:nvPr>
        </p:nvSpPr>
        <p:spPr>
          <a:xfrm>
            <a:off x="1860274" y="3448224"/>
            <a:ext cx="2116800" cy="704700"/>
          </a:xfrm>
          <a:prstGeom prst="rect">
            <a:avLst/>
          </a:prstGeom>
        </p:spPr>
        <p:txBody>
          <a:bodyPr spcFirstLastPara="1" wrap="square" lIns="91425" tIns="91425" rIns="91425" bIns="91425" anchor="t" anchorCtr="0">
            <a:noAutofit/>
          </a:bodyPr>
          <a:lstStyle/>
          <a:p>
            <a:pPr marL="0" indent="0">
              <a:spcAft>
                <a:spcPts val="1600"/>
              </a:spcAft>
            </a:pPr>
            <a:r>
              <a:rPr lang="en-US" sz="1100" dirty="0">
                <a:solidFill>
                  <a:srgbClr val="000000"/>
                </a:solidFill>
                <a:latin typeface=""/>
              </a:rPr>
              <a:t>Which is the most influential metric when it comes to the success of a song</a:t>
            </a:r>
            <a:r>
              <a:rPr lang="en-US" sz="1100" b="0" i="0" dirty="0">
                <a:solidFill>
                  <a:srgbClr val="000000"/>
                </a:solidFill>
                <a:effectLst/>
                <a:latin typeface="Helvetica Neue" panose="02000503000000020004" pitchFamily="2" charset="0"/>
              </a:rPr>
              <a:t>?</a:t>
            </a:r>
          </a:p>
          <a:p>
            <a:pPr marL="0" lvl="0" indent="0" algn="l" rtl="0">
              <a:spcBef>
                <a:spcPts val="0"/>
              </a:spcBef>
              <a:spcAft>
                <a:spcPts val="1600"/>
              </a:spcAft>
              <a:buNone/>
            </a:pPr>
            <a:endParaRPr dirty="0"/>
          </a:p>
        </p:txBody>
      </p:sp>
      <p:sp>
        <p:nvSpPr>
          <p:cNvPr id="339" name="Google Shape;339;p39"/>
          <p:cNvSpPr txBox="1">
            <a:spLocks noGrp="1"/>
          </p:cNvSpPr>
          <p:nvPr>
            <p:ph type="subTitle" idx="8"/>
          </p:nvPr>
        </p:nvSpPr>
        <p:spPr>
          <a:xfrm>
            <a:off x="5526300" y="1561596"/>
            <a:ext cx="3223821" cy="371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US" dirty="0"/>
              <a:t>Duration analysis</a:t>
            </a:r>
            <a:endParaRPr dirty="0"/>
          </a:p>
        </p:txBody>
      </p:sp>
      <p:sp>
        <p:nvSpPr>
          <p:cNvPr id="340" name="Google Shape;340;p39"/>
          <p:cNvSpPr txBox="1">
            <a:spLocks noGrp="1"/>
          </p:cNvSpPr>
          <p:nvPr>
            <p:ph type="subTitle" idx="9"/>
          </p:nvPr>
        </p:nvSpPr>
        <p:spPr>
          <a:xfrm>
            <a:off x="5554722" y="1955554"/>
            <a:ext cx="2116800" cy="704700"/>
          </a:xfrm>
          <a:prstGeom prst="rect">
            <a:avLst/>
          </a:prstGeom>
        </p:spPr>
        <p:txBody>
          <a:bodyPr spcFirstLastPara="1" wrap="square" lIns="91425" tIns="91425" rIns="91425" bIns="91425" anchor="t" anchorCtr="0">
            <a:noAutofit/>
          </a:bodyPr>
          <a:lstStyle/>
          <a:p>
            <a:pPr marL="0" indent="0">
              <a:spcAft>
                <a:spcPts val="1600"/>
              </a:spcAft>
            </a:pPr>
            <a:r>
              <a:rPr lang="en-US" sz="1100" dirty="0">
                <a:solidFill>
                  <a:srgbClr val="000000"/>
                </a:solidFill>
                <a:latin typeface=""/>
              </a:rPr>
              <a:t>Do people prefer listening to shorter songs over longer versions?</a:t>
            </a:r>
          </a:p>
          <a:p>
            <a:pPr marL="0" lvl="0" indent="0" algn="l" rtl="0">
              <a:spcBef>
                <a:spcPts val="0"/>
              </a:spcBef>
              <a:spcAft>
                <a:spcPts val="1600"/>
              </a:spcAft>
              <a:buNone/>
            </a:pPr>
            <a:endParaRPr sz="1100" dirty="0"/>
          </a:p>
        </p:txBody>
      </p:sp>
      <p:sp>
        <p:nvSpPr>
          <p:cNvPr id="341" name="Google Shape;341;p39"/>
          <p:cNvSpPr/>
          <p:nvPr/>
        </p:nvSpPr>
        <p:spPr>
          <a:xfrm>
            <a:off x="837482" y="3136306"/>
            <a:ext cx="947100" cy="9471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39"/>
          <p:cNvSpPr txBox="1">
            <a:spLocks noGrp="1"/>
          </p:cNvSpPr>
          <p:nvPr>
            <p:ph type="title"/>
          </p:nvPr>
        </p:nvSpPr>
        <p:spPr>
          <a:xfrm>
            <a:off x="868082" y="3257500"/>
            <a:ext cx="885900" cy="704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343" name="Google Shape;343;p39"/>
          <p:cNvSpPr txBox="1">
            <a:spLocks noGrp="1"/>
          </p:cNvSpPr>
          <p:nvPr>
            <p:ph type="title" idx="7"/>
          </p:nvPr>
        </p:nvSpPr>
        <p:spPr>
          <a:xfrm>
            <a:off x="4640400" y="1764850"/>
            <a:ext cx="885900" cy="704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sp>
        <p:nvSpPr>
          <p:cNvPr id="344" name="Google Shape;344;p39"/>
          <p:cNvSpPr txBox="1">
            <a:spLocks noGrp="1"/>
          </p:cNvSpPr>
          <p:nvPr>
            <p:ph type="title" idx="13"/>
          </p:nvPr>
        </p:nvSpPr>
        <p:spPr>
          <a:xfrm>
            <a:off x="4640400" y="3257500"/>
            <a:ext cx="885900" cy="704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345" name="Google Shape;345;p39"/>
          <p:cNvSpPr txBox="1">
            <a:spLocks noGrp="1"/>
          </p:cNvSpPr>
          <p:nvPr>
            <p:ph type="subTitle" idx="14"/>
          </p:nvPr>
        </p:nvSpPr>
        <p:spPr>
          <a:xfrm>
            <a:off x="5526300" y="3076770"/>
            <a:ext cx="3011644" cy="371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US" dirty="0"/>
              <a:t>Collaborations work?</a:t>
            </a:r>
            <a:endParaRPr dirty="0"/>
          </a:p>
        </p:txBody>
      </p:sp>
      <p:sp>
        <p:nvSpPr>
          <p:cNvPr id="346" name="Google Shape;346;p39"/>
          <p:cNvSpPr txBox="1">
            <a:spLocks noGrp="1"/>
          </p:cNvSpPr>
          <p:nvPr>
            <p:ph type="subTitle" idx="15"/>
          </p:nvPr>
        </p:nvSpPr>
        <p:spPr>
          <a:xfrm>
            <a:off x="5463281" y="3448223"/>
            <a:ext cx="2322180" cy="947099"/>
          </a:xfrm>
          <a:prstGeom prst="rect">
            <a:avLst/>
          </a:prstGeom>
        </p:spPr>
        <p:txBody>
          <a:bodyPr spcFirstLastPara="1" wrap="square" lIns="91425" tIns="91425" rIns="91425" bIns="91425" anchor="t" anchorCtr="0">
            <a:noAutofit/>
          </a:bodyPr>
          <a:lstStyle/>
          <a:p>
            <a:pPr marL="114300" indent="0" algn="l"/>
            <a:r>
              <a:rPr lang="en-US" sz="1100" dirty="0">
                <a:solidFill>
                  <a:srgbClr val="000000"/>
                </a:solidFill>
                <a:latin typeface=""/>
              </a:rPr>
              <a:t>How much does collaboration with different artists help in terms of success</a:t>
            </a:r>
            <a:r>
              <a:rPr lang="en-US" sz="1100" b="0" i="0" dirty="0">
                <a:solidFill>
                  <a:srgbClr val="000000"/>
                </a:solidFill>
                <a:effectLst/>
                <a:latin typeface=""/>
              </a:rPr>
              <a:t>?</a:t>
            </a:r>
          </a:p>
        </p:txBody>
      </p:sp>
      <p:sp>
        <p:nvSpPr>
          <p:cNvPr id="347" name="Google Shape;347;p39"/>
          <p:cNvSpPr txBox="1">
            <a:spLocks noGrp="1"/>
          </p:cNvSpPr>
          <p:nvPr>
            <p:ph type="subTitle" idx="4"/>
          </p:nvPr>
        </p:nvSpPr>
        <p:spPr>
          <a:xfrm>
            <a:off x="1860274" y="3076770"/>
            <a:ext cx="2339586" cy="371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User Preferences</a:t>
            </a:r>
            <a:endParaRPr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AC996612-42A1-D50D-25C8-D143E8FA2672}"/>
              </a:ext>
            </a:extLst>
          </p:cNvPr>
          <p:cNvSpPr>
            <a:spLocks noGrp="1"/>
          </p:cNvSpPr>
          <p:nvPr>
            <p:ph type="title" idx="2"/>
          </p:nvPr>
        </p:nvSpPr>
        <p:spPr>
          <a:xfrm>
            <a:off x="602650" y="519625"/>
            <a:ext cx="683890" cy="371400"/>
          </a:xfrm>
        </p:spPr>
        <p:txBody>
          <a:bodyPr/>
          <a:lstStyle/>
          <a:p>
            <a:r>
              <a:rPr lang="en-US" dirty="0"/>
              <a:t>01</a:t>
            </a:r>
          </a:p>
        </p:txBody>
      </p:sp>
      <p:sp>
        <p:nvSpPr>
          <p:cNvPr id="4" name="Subtitle 3">
            <a:extLst>
              <a:ext uri="{FF2B5EF4-FFF2-40B4-BE49-F238E27FC236}">
                <a16:creationId xmlns:a16="http://schemas.microsoft.com/office/drawing/2014/main" xmlns="" id="{67DB7909-281D-A459-F4A6-1846334C0651}"/>
              </a:ext>
            </a:extLst>
          </p:cNvPr>
          <p:cNvSpPr>
            <a:spLocks noGrp="1"/>
          </p:cNvSpPr>
          <p:nvPr>
            <p:ph type="subTitle" idx="1"/>
          </p:nvPr>
        </p:nvSpPr>
        <p:spPr>
          <a:xfrm>
            <a:off x="1213516" y="4029134"/>
            <a:ext cx="7930484" cy="1189482"/>
          </a:xfrm>
        </p:spPr>
        <p:txBody>
          <a:bodyPr>
            <a:noAutofit/>
          </a:bodyPr>
          <a:lstStyle/>
          <a:p>
            <a:r>
              <a:rPr lang="en-US" b="1" dirty="0"/>
              <a:t>Question</a:t>
            </a:r>
            <a:r>
              <a:rPr lang="en-US" sz="1600" b="1" dirty="0"/>
              <a:t> : </a:t>
            </a:r>
            <a:r>
              <a:rPr lang="en-US" sz="1400" b="1" dirty="0"/>
              <a:t>Does the artist with the highest followers have the most success in today’s music industry?</a:t>
            </a:r>
          </a:p>
          <a:p>
            <a:r>
              <a:rPr lang="en-US" b="1" dirty="0"/>
              <a:t>Assumption</a:t>
            </a:r>
            <a:r>
              <a:rPr lang="en-US" sz="1600" b="1" dirty="0"/>
              <a:t> </a:t>
            </a:r>
            <a:r>
              <a:rPr lang="en-US" sz="1400" b="1" dirty="0"/>
              <a:t>: </a:t>
            </a:r>
            <a:r>
              <a:rPr lang="en-US" sz="1400" dirty="0"/>
              <a:t>There is a positive correlation between the artist follower count and    the number of streams.</a:t>
            </a:r>
          </a:p>
        </p:txBody>
      </p:sp>
      <p:pic>
        <p:nvPicPr>
          <p:cNvPr id="11" name="Picture 10" descr="Chart, bar chart&#10;&#10;Description automatically generated">
            <a:extLst>
              <a:ext uri="{FF2B5EF4-FFF2-40B4-BE49-F238E27FC236}">
                <a16:creationId xmlns:a16="http://schemas.microsoft.com/office/drawing/2014/main" xmlns="" id="{40F3F3FB-0FBC-61D4-0206-BBF9B4957525}"/>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11200"/>
                    </a14:imgEffect>
                  </a14:imgLayer>
                </a14:imgProps>
              </a:ext>
            </a:extLst>
          </a:blip>
          <a:stretch>
            <a:fillRect/>
          </a:stretch>
        </p:blipFill>
        <p:spPr>
          <a:xfrm>
            <a:off x="1371600" y="0"/>
            <a:ext cx="7772400" cy="3899373"/>
          </a:xfrm>
          <a:prstGeom prst="rect">
            <a:avLst/>
          </a:prstGeom>
        </p:spPr>
      </p:pic>
    </p:spTree>
    <p:extLst>
      <p:ext uri="{BB962C8B-B14F-4D97-AF65-F5344CB8AC3E}">
        <p14:creationId xmlns:p14="http://schemas.microsoft.com/office/powerpoint/2010/main" val="1232884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DE556F2-3406-B244-5C54-A30C58F98B99}"/>
              </a:ext>
            </a:extLst>
          </p:cNvPr>
          <p:cNvSpPr>
            <a:spLocks noGrp="1"/>
          </p:cNvSpPr>
          <p:nvPr>
            <p:ph type="title"/>
          </p:nvPr>
        </p:nvSpPr>
        <p:spPr>
          <a:xfrm>
            <a:off x="1443885" y="3217014"/>
            <a:ext cx="3582900" cy="762000"/>
          </a:xfrm>
        </p:spPr>
        <p:txBody>
          <a:bodyPr/>
          <a:lstStyle/>
          <a:p>
            <a:r>
              <a:rPr lang="en-US" sz="2800" dirty="0"/>
              <a:t>Recommendation:</a:t>
            </a:r>
          </a:p>
        </p:txBody>
      </p:sp>
      <p:sp>
        <p:nvSpPr>
          <p:cNvPr id="4" name="Subtitle 3">
            <a:extLst>
              <a:ext uri="{FF2B5EF4-FFF2-40B4-BE49-F238E27FC236}">
                <a16:creationId xmlns:a16="http://schemas.microsoft.com/office/drawing/2014/main" xmlns="" id="{ACC607A0-CD64-E350-934D-A6548EAD73FE}"/>
              </a:ext>
            </a:extLst>
          </p:cNvPr>
          <p:cNvSpPr>
            <a:spLocks noGrp="1"/>
          </p:cNvSpPr>
          <p:nvPr>
            <p:ph type="subTitle" idx="1"/>
          </p:nvPr>
        </p:nvSpPr>
        <p:spPr>
          <a:xfrm>
            <a:off x="1286540" y="3792232"/>
            <a:ext cx="7816413" cy="1351268"/>
          </a:xfrm>
        </p:spPr>
        <p:txBody>
          <a:bodyPr/>
          <a:lstStyle/>
          <a:p>
            <a:r>
              <a:rPr lang="en-US" altLang="zh-TW" kern="100" dirty="0">
                <a:effectLst/>
                <a:latin typeface="Calibri" panose="020F0502020204030204" pitchFamily="34" charset="0"/>
                <a:ea typeface="新細明體" panose="02020500000000000000" pitchFamily="18" charset="-120"/>
                <a:cs typeface="Times New Roman" panose="02020603050405020304" pitchFamily="18" charset="0"/>
              </a:rPr>
              <a:t>Since we could not find a positive correlation between the artist follower count</a:t>
            </a:r>
          </a:p>
          <a:p>
            <a:r>
              <a:rPr lang="en-US" altLang="zh-TW" kern="100" dirty="0">
                <a:effectLst/>
                <a:latin typeface="Calibri" panose="020F0502020204030204" pitchFamily="34" charset="0"/>
                <a:ea typeface="新細明體" panose="02020500000000000000" pitchFamily="18" charset="-120"/>
                <a:cs typeface="Times New Roman" panose="02020603050405020304" pitchFamily="18" charset="0"/>
              </a:rPr>
              <a:t>and the number of streams, our assumption stands incorrect. Even a new artist</a:t>
            </a:r>
          </a:p>
          <a:p>
            <a:r>
              <a:rPr lang="en-US" altLang="zh-TW" kern="100" dirty="0">
                <a:effectLst/>
                <a:latin typeface="Calibri" panose="020F0502020204030204" pitchFamily="34" charset="0"/>
                <a:ea typeface="新細明體" panose="02020500000000000000" pitchFamily="18" charset="-120"/>
                <a:cs typeface="Times New Roman" panose="02020603050405020304" pitchFamily="18" charset="0"/>
              </a:rPr>
              <a:t>has a fair chance of producing a successful song.</a:t>
            </a:r>
            <a:endParaRPr lang="zh-TW" altLang="zh-TW" kern="100" dirty="0">
              <a:effectLst/>
              <a:latin typeface="Calibri" panose="020F0502020204030204" pitchFamily="34" charset="0"/>
              <a:ea typeface="新細明體" panose="02020500000000000000" pitchFamily="18" charset="-120"/>
              <a:cs typeface="Times New Roman" panose="02020603050405020304" pitchFamily="18" charset="0"/>
            </a:endParaRPr>
          </a:p>
          <a:p>
            <a:endParaRPr lang="en-US" dirty="0"/>
          </a:p>
        </p:txBody>
      </p:sp>
      <p:pic>
        <p:nvPicPr>
          <p:cNvPr id="8" name="Picture 7" descr="A picture containing text, person&#10;&#10;Description automatically generated">
            <a:extLst>
              <a:ext uri="{FF2B5EF4-FFF2-40B4-BE49-F238E27FC236}">
                <a16:creationId xmlns:a16="http://schemas.microsoft.com/office/drawing/2014/main" xmlns="" id="{7A7EE7D9-339F-2F49-EC63-710D56D77CEF}"/>
              </a:ext>
            </a:extLst>
          </p:cNvPr>
          <p:cNvPicPr>
            <a:picLocks noChangeAspect="1"/>
          </p:cNvPicPr>
          <p:nvPr/>
        </p:nvPicPr>
        <p:blipFill>
          <a:blip r:embed="rId2">
            <a:duotone>
              <a:prstClr val="black"/>
              <a:srgbClr val="D9C3A5">
                <a:tint val="50000"/>
                <a:satMod val="180000"/>
              </a:srgbClr>
            </a:duotone>
          </a:blip>
          <a:stretch>
            <a:fillRect/>
          </a:stretch>
        </p:blipFill>
        <p:spPr>
          <a:xfrm>
            <a:off x="6213989" y="2370434"/>
            <a:ext cx="2012938" cy="1358629"/>
          </a:xfrm>
          <a:prstGeom prst="rect">
            <a:avLst/>
          </a:prstGeom>
        </p:spPr>
      </p:pic>
      <p:sp>
        <p:nvSpPr>
          <p:cNvPr id="5" name="Title 2">
            <a:extLst>
              <a:ext uri="{FF2B5EF4-FFF2-40B4-BE49-F238E27FC236}">
                <a16:creationId xmlns:a16="http://schemas.microsoft.com/office/drawing/2014/main" xmlns="" id="{AD565B6E-6DA6-FB8B-FEA5-395A29B06FA6}"/>
              </a:ext>
            </a:extLst>
          </p:cNvPr>
          <p:cNvSpPr>
            <a:spLocks noGrp="1"/>
          </p:cNvSpPr>
          <p:nvPr>
            <p:ph type="title" idx="2"/>
          </p:nvPr>
        </p:nvSpPr>
        <p:spPr>
          <a:xfrm>
            <a:off x="602650" y="519625"/>
            <a:ext cx="683890" cy="371400"/>
          </a:xfrm>
        </p:spPr>
        <p:txBody>
          <a:bodyPr/>
          <a:lstStyle/>
          <a:p>
            <a:r>
              <a:rPr lang="en-US" dirty="0"/>
              <a:t>01</a:t>
            </a:r>
          </a:p>
        </p:txBody>
      </p:sp>
      <p:pic>
        <p:nvPicPr>
          <p:cNvPr id="7" name="Picture 6" descr="Table&#10;&#10;Description automatically generated">
            <a:extLst>
              <a:ext uri="{FF2B5EF4-FFF2-40B4-BE49-F238E27FC236}">
                <a16:creationId xmlns:a16="http://schemas.microsoft.com/office/drawing/2014/main" xmlns="" id="{D9C76AA1-9A20-8FC3-833E-CF9215EF20B9}"/>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7200"/>
                    </a14:imgEffect>
                  </a14:imgLayer>
                </a14:imgProps>
              </a:ext>
            </a:extLst>
          </a:blip>
          <a:stretch>
            <a:fillRect/>
          </a:stretch>
        </p:blipFill>
        <p:spPr>
          <a:xfrm>
            <a:off x="1331085" y="240748"/>
            <a:ext cx="7391400" cy="1930400"/>
          </a:xfrm>
          <a:prstGeom prst="rect">
            <a:avLst/>
          </a:prstGeom>
        </p:spPr>
      </p:pic>
    </p:spTree>
    <p:extLst>
      <p:ext uri="{BB962C8B-B14F-4D97-AF65-F5344CB8AC3E}">
        <p14:creationId xmlns:p14="http://schemas.microsoft.com/office/powerpoint/2010/main" val="30510938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8F13E368-6145-CD86-60A9-B22DC0641EC6}"/>
              </a:ext>
            </a:extLst>
          </p:cNvPr>
          <p:cNvSpPr>
            <a:spLocks noGrp="1"/>
          </p:cNvSpPr>
          <p:nvPr>
            <p:ph type="title" idx="2"/>
          </p:nvPr>
        </p:nvSpPr>
        <p:spPr>
          <a:xfrm>
            <a:off x="602649" y="519625"/>
            <a:ext cx="673889" cy="371400"/>
          </a:xfrm>
        </p:spPr>
        <p:txBody>
          <a:bodyPr/>
          <a:lstStyle/>
          <a:p>
            <a:r>
              <a:rPr lang="en-US" dirty="0"/>
              <a:t>02</a:t>
            </a:r>
          </a:p>
        </p:txBody>
      </p:sp>
      <p:sp>
        <p:nvSpPr>
          <p:cNvPr id="6" name="TextBox 5">
            <a:extLst>
              <a:ext uri="{FF2B5EF4-FFF2-40B4-BE49-F238E27FC236}">
                <a16:creationId xmlns:a16="http://schemas.microsoft.com/office/drawing/2014/main" xmlns="" id="{17877ED4-7EEE-863A-3A5D-DB1FE2327D03}"/>
              </a:ext>
            </a:extLst>
          </p:cNvPr>
          <p:cNvSpPr txBox="1"/>
          <p:nvPr/>
        </p:nvSpPr>
        <p:spPr>
          <a:xfrm>
            <a:off x="1167897" y="2886438"/>
            <a:ext cx="7976103" cy="1815882"/>
          </a:xfrm>
          <a:prstGeom prst="rect">
            <a:avLst/>
          </a:prstGeom>
          <a:noFill/>
        </p:spPr>
        <p:txBody>
          <a:bodyPr wrap="square">
            <a:spAutoFit/>
          </a:bodyPr>
          <a:lstStyle/>
          <a:p>
            <a:r>
              <a:rPr lang="en-US" sz="2800" b="1" dirty="0">
                <a:latin typeface="Roboto" panose="02000000000000000000" pitchFamily="2" charset="0"/>
                <a:ea typeface="Roboto" panose="02000000000000000000" pitchFamily="2" charset="0"/>
              </a:rPr>
              <a:t>Question . </a:t>
            </a:r>
            <a:r>
              <a:rPr lang="en-US" sz="2800" b="1" i="0" dirty="0">
                <a:solidFill>
                  <a:srgbClr val="000000"/>
                </a:solidFill>
                <a:effectLst/>
                <a:latin typeface="Roboto" panose="02000000000000000000" pitchFamily="2" charset="0"/>
                <a:ea typeface="Roboto" panose="02000000000000000000" pitchFamily="2" charset="0"/>
              </a:rPr>
              <a:t>Are there any influential metrics /factors when it comes to the success of a song?</a:t>
            </a:r>
          </a:p>
          <a:p>
            <a:endParaRPr lang="en-US" sz="2800" dirty="0">
              <a:latin typeface="Roboto" panose="02000000000000000000" pitchFamily="2" charset="0"/>
              <a:ea typeface="Roboto" panose="02000000000000000000" pitchFamily="2" charset="0"/>
            </a:endParaRPr>
          </a:p>
        </p:txBody>
      </p:sp>
      <p:pic>
        <p:nvPicPr>
          <p:cNvPr id="8" name="Picture 7" descr="A screenshot of a computer&#10;&#10;Description automatically generated with medium confidence">
            <a:extLst>
              <a:ext uri="{FF2B5EF4-FFF2-40B4-BE49-F238E27FC236}">
                <a16:creationId xmlns:a16="http://schemas.microsoft.com/office/drawing/2014/main" xmlns="" id="{4E893CC0-C80F-ED9C-AF89-90F414D47312}"/>
              </a:ext>
            </a:extLst>
          </p:cNvPr>
          <p:cNvPicPr>
            <a:picLocks noChangeAspect="1"/>
          </p:cNvPicPr>
          <p:nvPr/>
        </p:nvPicPr>
        <p:blipFill>
          <a:blip r:embed="rId2"/>
          <a:stretch>
            <a:fillRect/>
          </a:stretch>
        </p:blipFill>
        <p:spPr>
          <a:xfrm>
            <a:off x="1167897" y="441180"/>
            <a:ext cx="7772400" cy="2084260"/>
          </a:xfrm>
          <a:prstGeom prst="rect">
            <a:avLst/>
          </a:prstGeom>
        </p:spPr>
      </p:pic>
    </p:spTree>
    <p:extLst>
      <p:ext uri="{BB962C8B-B14F-4D97-AF65-F5344CB8AC3E}">
        <p14:creationId xmlns:p14="http://schemas.microsoft.com/office/powerpoint/2010/main" val="9531211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14"/>
        <p:cNvGrpSpPr/>
        <p:nvPr/>
      </p:nvGrpSpPr>
      <p:grpSpPr>
        <a:xfrm>
          <a:off x="0" y="0"/>
          <a:ext cx="0" cy="0"/>
          <a:chOff x="0" y="0"/>
          <a:chExt cx="0" cy="0"/>
        </a:xfrm>
      </p:grpSpPr>
      <p:sp>
        <p:nvSpPr>
          <p:cNvPr id="415" name="Google Shape;415;p45"/>
          <p:cNvSpPr txBox="1">
            <a:spLocks noGrp="1"/>
          </p:cNvSpPr>
          <p:nvPr>
            <p:ph type="title"/>
          </p:nvPr>
        </p:nvSpPr>
        <p:spPr>
          <a:xfrm>
            <a:off x="719999" y="387600"/>
            <a:ext cx="4684919" cy="290186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400" dirty="0">
                <a:solidFill>
                  <a:schemeClr val="accent5">
                    <a:lumMod val="20000"/>
                    <a:lumOff val="80000"/>
                  </a:schemeClr>
                </a:solidFill>
              </a:rPr>
              <a:t>Recommendation</a:t>
            </a:r>
            <a:r>
              <a:rPr lang="en-US" sz="2400" dirty="0">
                <a:solidFill>
                  <a:srgbClr val="FFFFFF"/>
                </a:solidFill>
              </a:rPr>
              <a:t> : no significant correlations of any song attribute with the song's success metrics such as Streams, Followers and Popularity.</a:t>
            </a:r>
            <a:endParaRPr sz="2400" dirty="0">
              <a:solidFill>
                <a:srgbClr val="FFFFFF"/>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3" name="Google Shape;353;p40"/>
          <p:cNvSpPr txBox="1">
            <a:spLocks noGrp="1"/>
          </p:cNvSpPr>
          <p:nvPr>
            <p:ph type="title" idx="2"/>
          </p:nvPr>
        </p:nvSpPr>
        <p:spPr>
          <a:xfrm>
            <a:off x="552893" y="519614"/>
            <a:ext cx="812209"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dirty="0"/>
              <a:t>03</a:t>
            </a:r>
            <a:endParaRPr sz="3000" dirty="0"/>
          </a:p>
        </p:txBody>
      </p:sp>
      <p:sp>
        <p:nvSpPr>
          <p:cNvPr id="354" name="Google Shape;354;p40"/>
          <p:cNvSpPr txBox="1">
            <a:spLocks noGrp="1"/>
          </p:cNvSpPr>
          <p:nvPr>
            <p:ph type="subTitle" idx="1"/>
          </p:nvPr>
        </p:nvSpPr>
        <p:spPr>
          <a:xfrm>
            <a:off x="958997" y="4097025"/>
            <a:ext cx="8238652" cy="762000"/>
          </a:xfrm>
          <a:prstGeom prst="rect">
            <a:avLst/>
          </a:prstGeom>
        </p:spPr>
        <p:txBody>
          <a:bodyPr spcFirstLastPara="1" wrap="square" lIns="91425" tIns="91425" rIns="91425" bIns="91425" anchor="t" anchorCtr="0">
            <a:noAutofit/>
          </a:bodyPr>
          <a:lstStyle/>
          <a:p>
            <a:r>
              <a:rPr lang="en-US" b="1" dirty="0"/>
              <a:t>Question </a:t>
            </a:r>
            <a:r>
              <a:rPr lang="en-US" sz="2000" b="1" dirty="0"/>
              <a:t>: </a:t>
            </a:r>
            <a:r>
              <a:rPr lang="en-US" sz="1400" b="1" dirty="0"/>
              <a:t>Do people prefer listening to shorter songs over longer versions?</a:t>
            </a:r>
          </a:p>
          <a:p>
            <a:r>
              <a:rPr lang="en-US" b="1" dirty="0"/>
              <a:t>Assumption : </a:t>
            </a:r>
            <a:r>
              <a:rPr lang="en-US" sz="1400" dirty="0"/>
              <a:t>Due to busier lives, people prefer shorter songs.</a:t>
            </a:r>
          </a:p>
        </p:txBody>
      </p:sp>
      <p:pic>
        <p:nvPicPr>
          <p:cNvPr id="4" name="Picture 3" descr="A screenshot of a computer&#10;&#10;Description automatically generated with medium confidence">
            <a:extLst>
              <a:ext uri="{FF2B5EF4-FFF2-40B4-BE49-F238E27FC236}">
                <a16:creationId xmlns:a16="http://schemas.microsoft.com/office/drawing/2014/main" xmlns="" id="{897CDC89-1AA1-DD24-455D-39C2D1359012}"/>
              </a:ext>
            </a:extLst>
          </p:cNvPr>
          <p:cNvPicPr>
            <a:picLocks noChangeAspect="1"/>
          </p:cNvPicPr>
          <p:nvPr/>
        </p:nvPicPr>
        <p:blipFill>
          <a:blip r:embed="rId3"/>
          <a:stretch>
            <a:fillRect/>
          </a:stretch>
        </p:blipFill>
        <p:spPr>
          <a:xfrm>
            <a:off x="1365102" y="168967"/>
            <a:ext cx="7560922" cy="3810363"/>
          </a:xfrm>
          <a:prstGeom prst="rect">
            <a:avLst/>
          </a:prstGeom>
        </p:spPr>
      </p:pic>
    </p:spTree>
  </p:cSld>
  <p:clrMapOvr>
    <a:masterClrMapping/>
  </p:clrMapOvr>
</p:sld>
</file>

<file path=ppt/theme/theme1.xml><?xml version="1.0" encoding="utf-8"?>
<a:theme xmlns:a="http://schemas.openxmlformats.org/drawingml/2006/main" name="French Classical Music by Slidesgo">
  <a:themeElements>
    <a:clrScheme name="Simple Light">
      <a:dk1>
        <a:srgbClr val="000000"/>
      </a:dk1>
      <a:lt1>
        <a:srgbClr val="DDDCDA"/>
      </a:lt1>
      <a:dk2>
        <a:srgbClr val="CACAC7"/>
      </a:dk2>
      <a:lt2>
        <a:srgbClr val="000000"/>
      </a:lt2>
      <a:accent1>
        <a:srgbClr val="DDDCDA"/>
      </a:accent1>
      <a:accent2>
        <a:srgbClr val="CACAC7"/>
      </a:accent2>
      <a:accent3>
        <a:srgbClr val="000000"/>
      </a:accent3>
      <a:accent4>
        <a:srgbClr val="DDDCDA"/>
      </a:accent4>
      <a:accent5>
        <a:srgbClr val="CACAC7"/>
      </a:accent5>
      <a:accent6>
        <a:srgbClr val="000000"/>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1079</TotalTime>
  <Words>458</Words>
  <Application>Microsoft Office PowerPoint</Application>
  <PresentationFormat>On-screen Show (16:9)</PresentationFormat>
  <Paragraphs>53</Paragraphs>
  <Slides>14</Slides>
  <Notes>8</Notes>
  <HiddenSlides>0</HiddenSlides>
  <MMClips>1</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14</vt:i4>
      </vt:variant>
    </vt:vector>
  </HeadingPairs>
  <TitlesOfParts>
    <vt:vector size="24" baseType="lpstr">
      <vt:lpstr>Roboto Slab</vt:lpstr>
      <vt:lpstr>Arial</vt:lpstr>
      <vt:lpstr>Roboto Slab Medium</vt:lpstr>
      <vt:lpstr>新細明體</vt:lpstr>
      <vt:lpstr>Palanquin Dark</vt:lpstr>
      <vt:lpstr>Helvetica Neue</vt:lpstr>
      <vt:lpstr>Calibri</vt:lpstr>
      <vt:lpstr>Roboto</vt:lpstr>
      <vt:lpstr>Times New Roman</vt:lpstr>
      <vt:lpstr>French Classical Music by Slidesgo</vt:lpstr>
      <vt:lpstr>Another Brick in the Wall</vt:lpstr>
      <vt:lpstr>OBJECTIVE:</vt:lpstr>
      <vt:lpstr>Data Wrangling:</vt:lpstr>
      <vt:lpstr>Questions of Interest</vt:lpstr>
      <vt:lpstr>01</vt:lpstr>
      <vt:lpstr>Recommendation:</vt:lpstr>
      <vt:lpstr>02</vt:lpstr>
      <vt:lpstr>Recommendation : no significant correlations of any song attribute with the song's success metrics such as Streams, Followers and Popularity.</vt:lpstr>
      <vt:lpstr>03</vt:lpstr>
      <vt:lpstr>Recommendation:</vt:lpstr>
      <vt:lpstr>04</vt:lpstr>
      <vt:lpstr>Recommendation: </vt:lpstr>
      <vt:lpstr>Conclusion</vt:lpstr>
      <vt:lpstr>THANK YOU AND PLEASE, DON´T STOP THE MUSIC!!</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Another Brick in  the Wall</dc:title>
  <dc:creator>Thanmai</dc:creator>
  <cp:lastModifiedBy>thanmai reddy</cp:lastModifiedBy>
  <cp:revision>7</cp:revision>
  <dcterms:modified xsi:type="dcterms:W3CDTF">2022-12-06T00:49:56Z</dcterms:modified>
</cp:coreProperties>
</file>